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9" r:id="rId3"/>
  </p:sldMasterIdLst>
  <p:sldIdLst>
    <p:sldId id="256" r:id="rId4"/>
    <p:sldId id="257" r:id="rId5"/>
    <p:sldId id="258" r:id="rId6"/>
    <p:sldId id="282" r:id="rId7"/>
    <p:sldId id="259" r:id="rId8"/>
    <p:sldId id="1624" r:id="rId9"/>
    <p:sldId id="260" r:id="rId10"/>
    <p:sldId id="281" r:id="rId11"/>
    <p:sldId id="261" r:id="rId12"/>
    <p:sldId id="1646" r:id="rId13"/>
    <p:sldId id="164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-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3.png>
</file>

<file path=ppt/media/image4.png>
</file>

<file path=ppt/media/image5.jpg>
</file>

<file path=ppt/media/image6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6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4639BF-C88D-4D9D-8C39-9C8947A43D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8D35DC-9218-4B6D-A4F3-38E8BA9AE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44ABF3-BCBE-4091-A9DA-28BA64728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A3DCB4-2B26-4A24-9A85-171316D86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1F0287-900E-4EEA-9708-1C95EFCCA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1305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9BCFFE-DD5B-4168-A195-A44B6AB14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EC2F5A-38F1-4894-9889-33BEDA73F4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1A2C38-0124-4F08-8E69-E5CEB5458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576806-92A7-43A9-BF72-4449AB760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A5EC33-AFCB-4F45-9C21-BD9050EE5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766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B646FA2-0B62-4CB2-9408-B65C85AD02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FFA23C-6EC5-41EC-B056-AFDF3ACE17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7D04E8-0D09-455E-9220-0F89ECEC5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3FCD54-9457-4770-BBDC-A1084B9D5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99A59-CB3C-46C7-A6EE-4DFEE0EF3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0916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5C0DE174-D051-4372-9663-56E153A41D28}"/>
              </a:ext>
            </a:extLst>
          </p:cNvPr>
          <p:cNvGrpSpPr/>
          <p:nvPr userDrawn="1"/>
        </p:nvGrpSpPr>
        <p:grpSpPr>
          <a:xfrm>
            <a:off x="0" y="247650"/>
            <a:ext cx="11896725" cy="6305550"/>
            <a:chOff x="0" y="247650"/>
            <a:chExt cx="11896725" cy="6305550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31F05BE2-A430-48B5-8E2D-90BD52902CB7}"/>
                </a:ext>
              </a:extLst>
            </p:cNvPr>
            <p:cNvSpPr/>
            <p:nvPr userDrawn="1"/>
          </p:nvSpPr>
          <p:spPr>
            <a:xfrm>
              <a:off x="295275" y="247650"/>
              <a:ext cx="11601450" cy="6305550"/>
            </a:xfrm>
            <a:prstGeom prst="rect">
              <a:avLst/>
            </a:prstGeom>
            <a:blipFill dpi="0" rotWithShape="0">
              <a:blip r:embed="rId2">
                <a:grayscl/>
              </a:blip>
              <a:srcRect/>
              <a:stretch>
                <a:fillRect t="-13892" b="-1389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B7AB8FC9-5EDC-49ED-B78F-DAA12C4EA4F4}"/>
                </a:ext>
              </a:extLst>
            </p:cNvPr>
            <p:cNvSpPr/>
            <p:nvPr userDrawn="1"/>
          </p:nvSpPr>
          <p:spPr>
            <a:xfrm>
              <a:off x="295275" y="4114800"/>
              <a:ext cx="11601450" cy="2438400"/>
            </a:xfrm>
            <a:prstGeom prst="rect">
              <a:avLst/>
            </a:prstGeom>
            <a:gradFill>
              <a:gsLst>
                <a:gs pos="100000">
                  <a:schemeClr val="accent1">
                    <a:alpha val="83000"/>
                  </a:schemeClr>
                </a:gs>
                <a:gs pos="0">
                  <a:schemeClr val="accent1">
                    <a:lumMod val="75000"/>
                    <a:alpha val="5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B94A418E-6CF4-49E2-A7D1-6E0FD1B0A9EF}"/>
                </a:ext>
              </a:extLst>
            </p:cNvPr>
            <p:cNvSpPr/>
            <p:nvPr userDrawn="1"/>
          </p:nvSpPr>
          <p:spPr>
            <a:xfrm>
              <a:off x="0" y="2299607"/>
              <a:ext cx="7258050" cy="3048000"/>
            </a:xfrm>
            <a:prstGeom prst="rect">
              <a:avLst/>
            </a:prstGeom>
            <a:solidFill>
              <a:schemeClr val="bg1"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69925" y="4487142"/>
            <a:ext cx="4300538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9925" y="4791942"/>
            <a:ext cx="4300538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69925" y="3625941"/>
            <a:ext cx="5893621" cy="558799"/>
          </a:xfrm>
        </p:spPr>
        <p:txBody>
          <a:bodyPr anchor="ctr">
            <a:normAutofit/>
          </a:bodyPr>
          <a:lstStyle>
            <a:lvl1pPr marL="0" marR="0" indent="0" algn="l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69925" y="2743200"/>
            <a:ext cx="5893621" cy="698591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073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01B12066-D90C-42DF-BEEA-4C39A2E026AD}"/>
              </a:ext>
            </a:extLst>
          </p:cNvPr>
          <p:cNvSpPr/>
          <p:nvPr userDrawn="1"/>
        </p:nvSpPr>
        <p:spPr>
          <a:xfrm>
            <a:off x="295275" y="4114800"/>
            <a:ext cx="11601450" cy="243840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CFD91F6-94FF-4498-A36B-649756726563}"/>
              </a:ext>
            </a:extLst>
          </p:cNvPr>
          <p:cNvSpPr/>
          <p:nvPr userDrawn="1"/>
        </p:nvSpPr>
        <p:spPr>
          <a:xfrm>
            <a:off x="0" y="2299607"/>
            <a:ext cx="7258050" cy="3048000"/>
          </a:xfrm>
          <a:prstGeom prst="rect">
            <a:avLst/>
          </a:prstGeom>
          <a:solidFill>
            <a:schemeClr val="bg1">
              <a:lumMod val="85000"/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002619" y="2590510"/>
            <a:ext cx="5542190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995565" y="3482446"/>
            <a:ext cx="5556298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3913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14E015-D3C5-4678-8B74-B1770940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248167-E63C-4632-B766-2610E419F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9881E0-52FC-4BF2-9916-DE117597C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2682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173DCE-85A8-4B85-A1C0-AC6E647C9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2018/10/9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EDBF34F-38B5-4BFF-AC6A-C1D4377D6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4FAB71C-A9FD-4EC8-BB2D-7592AC6A4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12008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42386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5B261463-BE6D-4C2F-A275-01548FBDA83B}"/>
              </a:ext>
            </a:extLst>
          </p:cNvPr>
          <p:cNvSpPr/>
          <p:nvPr userDrawn="1"/>
        </p:nvSpPr>
        <p:spPr>
          <a:xfrm flipH="1">
            <a:off x="295275" y="247650"/>
            <a:ext cx="11601450" cy="6305550"/>
          </a:xfrm>
          <a:prstGeom prst="rect">
            <a:avLst/>
          </a:prstGeom>
          <a:blipFill dpi="0" rotWithShape="0">
            <a:blip r:embed="rId2">
              <a:grayscl/>
            </a:blip>
            <a:srcRect/>
            <a:stretch>
              <a:fillRect t="-13892" b="-138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7CEDC4C-DEA5-4523-AD9B-53C98E125E95}"/>
              </a:ext>
            </a:extLst>
          </p:cNvPr>
          <p:cNvSpPr/>
          <p:nvPr userDrawn="1"/>
        </p:nvSpPr>
        <p:spPr>
          <a:xfrm flipH="1">
            <a:off x="295275" y="4114800"/>
            <a:ext cx="11601450" cy="2438400"/>
          </a:xfrm>
          <a:prstGeom prst="rect">
            <a:avLst/>
          </a:prstGeom>
          <a:gradFill>
            <a:gsLst>
              <a:gs pos="100000">
                <a:schemeClr val="accent1">
                  <a:alpha val="83000"/>
                </a:schemeClr>
              </a:gs>
              <a:gs pos="0">
                <a:schemeClr val="accent1">
                  <a:lumMod val="75000"/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A3255B1-8DB3-4A5C-A559-FF4D74F084B3}"/>
              </a:ext>
            </a:extLst>
          </p:cNvPr>
          <p:cNvSpPr/>
          <p:nvPr userDrawn="1"/>
        </p:nvSpPr>
        <p:spPr>
          <a:xfrm flipH="1">
            <a:off x="4786313" y="2299607"/>
            <a:ext cx="7258050" cy="3048000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5294540" y="2061499"/>
            <a:ext cx="5298621" cy="1801221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5312963" y="4380806"/>
            <a:ext cx="5261775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312963" y="4734768"/>
            <a:ext cx="5261775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976710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5565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8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34354B-CE29-4F9F-BE3E-3A3BB34D5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1BA219-679F-45B4-B2A7-90966DD47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2B2D5C-9A7B-4A1B-B78A-6D1B508F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9F39CB-9C93-4DA6-A970-8F0C156F4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18FC88-637B-480F-A5F3-AED404D9F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9842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组合 79">
            <a:extLst>
              <a:ext uri="{FF2B5EF4-FFF2-40B4-BE49-F238E27FC236}">
                <a16:creationId xmlns:a16="http://schemas.microsoft.com/office/drawing/2014/main" id="{15CBE7BF-DB86-4366-A1FD-774A95863E21}"/>
              </a:ext>
            </a:extLst>
          </p:cNvPr>
          <p:cNvGrpSpPr/>
          <p:nvPr userDrawn="1"/>
        </p:nvGrpSpPr>
        <p:grpSpPr>
          <a:xfrm>
            <a:off x="10117" y="4221088"/>
            <a:ext cx="12214757" cy="2636912"/>
            <a:chOff x="10118" y="5377500"/>
            <a:chExt cx="6858002" cy="1480500"/>
          </a:xfrm>
        </p:grpSpPr>
        <p:sp>
          <p:nvSpPr>
            <p:cNvPr id="81" name="Shape 26">
              <a:extLst>
                <a:ext uri="{FF2B5EF4-FFF2-40B4-BE49-F238E27FC236}">
                  <a16:creationId xmlns:a16="http://schemas.microsoft.com/office/drawing/2014/main" id="{4293C456-8136-4272-A9A7-3A4B07A20E85}"/>
                </a:ext>
              </a:extLst>
            </p:cNvPr>
            <p:cNvSpPr/>
            <p:nvPr/>
          </p:nvSpPr>
          <p:spPr>
            <a:xfrm flipH="1">
              <a:off x="10118" y="5919093"/>
              <a:ext cx="6858002" cy="93890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lnTo>
                    <a:pt x="0" y="102222"/>
                  </a:lnTo>
                  <a:lnTo>
                    <a:pt x="583" y="102222"/>
                  </a:lnTo>
                  <a:lnTo>
                    <a:pt x="583" y="89777"/>
                  </a:lnTo>
                  <a:lnTo>
                    <a:pt x="4166" y="89777"/>
                  </a:lnTo>
                  <a:lnTo>
                    <a:pt x="4166" y="79111"/>
                  </a:lnTo>
                  <a:lnTo>
                    <a:pt x="6416" y="79111"/>
                  </a:lnTo>
                  <a:lnTo>
                    <a:pt x="6416" y="91111"/>
                  </a:lnTo>
                  <a:lnTo>
                    <a:pt x="7625" y="91111"/>
                  </a:lnTo>
                  <a:lnTo>
                    <a:pt x="7625" y="79111"/>
                  </a:lnTo>
                  <a:lnTo>
                    <a:pt x="8958" y="79111"/>
                  </a:lnTo>
                  <a:lnTo>
                    <a:pt x="8958" y="45333"/>
                  </a:lnTo>
                  <a:lnTo>
                    <a:pt x="9541" y="45333"/>
                  </a:lnTo>
                  <a:lnTo>
                    <a:pt x="9541" y="39111"/>
                  </a:lnTo>
                  <a:lnTo>
                    <a:pt x="10958" y="39111"/>
                  </a:lnTo>
                  <a:lnTo>
                    <a:pt x="10958" y="45333"/>
                  </a:lnTo>
                  <a:lnTo>
                    <a:pt x="11583" y="45333"/>
                  </a:lnTo>
                  <a:lnTo>
                    <a:pt x="11583" y="76000"/>
                  </a:lnTo>
                  <a:lnTo>
                    <a:pt x="12083" y="76000"/>
                  </a:lnTo>
                  <a:lnTo>
                    <a:pt x="12083" y="95555"/>
                  </a:lnTo>
                  <a:lnTo>
                    <a:pt x="13250" y="95555"/>
                  </a:lnTo>
                  <a:lnTo>
                    <a:pt x="13250" y="60000"/>
                  </a:lnTo>
                  <a:lnTo>
                    <a:pt x="14041" y="60000"/>
                  </a:lnTo>
                  <a:lnTo>
                    <a:pt x="14041" y="45333"/>
                  </a:lnTo>
                  <a:lnTo>
                    <a:pt x="14583" y="45333"/>
                  </a:lnTo>
                  <a:lnTo>
                    <a:pt x="14583" y="27555"/>
                  </a:lnTo>
                  <a:lnTo>
                    <a:pt x="14958" y="27555"/>
                  </a:lnTo>
                  <a:lnTo>
                    <a:pt x="14958" y="14222"/>
                  </a:lnTo>
                  <a:lnTo>
                    <a:pt x="15333" y="14222"/>
                  </a:lnTo>
                  <a:lnTo>
                    <a:pt x="15333" y="0"/>
                  </a:lnTo>
                  <a:lnTo>
                    <a:pt x="15958" y="0"/>
                  </a:lnTo>
                  <a:lnTo>
                    <a:pt x="15958" y="13777"/>
                  </a:lnTo>
                  <a:lnTo>
                    <a:pt x="16416" y="13777"/>
                  </a:lnTo>
                  <a:lnTo>
                    <a:pt x="16416" y="24888"/>
                  </a:lnTo>
                  <a:lnTo>
                    <a:pt x="16791" y="24888"/>
                  </a:lnTo>
                  <a:lnTo>
                    <a:pt x="16791" y="46222"/>
                  </a:lnTo>
                  <a:lnTo>
                    <a:pt x="17333" y="46222"/>
                  </a:lnTo>
                  <a:lnTo>
                    <a:pt x="17333" y="61333"/>
                  </a:lnTo>
                  <a:lnTo>
                    <a:pt x="17916" y="61333"/>
                  </a:lnTo>
                  <a:lnTo>
                    <a:pt x="17916" y="101333"/>
                  </a:lnTo>
                  <a:lnTo>
                    <a:pt x="18875" y="101333"/>
                  </a:lnTo>
                  <a:lnTo>
                    <a:pt x="18875" y="92000"/>
                  </a:lnTo>
                  <a:lnTo>
                    <a:pt x="20958" y="92000"/>
                  </a:lnTo>
                  <a:lnTo>
                    <a:pt x="20958" y="96444"/>
                  </a:lnTo>
                  <a:lnTo>
                    <a:pt x="21750" y="96444"/>
                  </a:lnTo>
                  <a:lnTo>
                    <a:pt x="21750" y="54666"/>
                  </a:lnTo>
                  <a:lnTo>
                    <a:pt x="22333" y="54666"/>
                  </a:lnTo>
                  <a:lnTo>
                    <a:pt x="22333" y="42666"/>
                  </a:lnTo>
                  <a:lnTo>
                    <a:pt x="24166" y="42666"/>
                  </a:lnTo>
                  <a:lnTo>
                    <a:pt x="24166" y="53777"/>
                  </a:lnTo>
                  <a:lnTo>
                    <a:pt x="24583" y="56888"/>
                  </a:lnTo>
                  <a:lnTo>
                    <a:pt x="24583" y="85777"/>
                  </a:lnTo>
                  <a:lnTo>
                    <a:pt x="25291" y="85777"/>
                  </a:lnTo>
                  <a:lnTo>
                    <a:pt x="25291" y="79555"/>
                  </a:lnTo>
                  <a:lnTo>
                    <a:pt x="27125" y="79555"/>
                  </a:lnTo>
                  <a:lnTo>
                    <a:pt x="27125" y="86222"/>
                  </a:lnTo>
                  <a:lnTo>
                    <a:pt x="28208" y="86222"/>
                  </a:lnTo>
                  <a:lnTo>
                    <a:pt x="28208" y="92000"/>
                  </a:lnTo>
                  <a:lnTo>
                    <a:pt x="29416" y="92000"/>
                  </a:lnTo>
                  <a:lnTo>
                    <a:pt x="29416" y="83555"/>
                  </a:lnTo>
                  <a:lnTo>
                    <a:pt x="30250" y="83555"/>
                  </a:lnTo>
                  <a:lnTo>
                    <a:pt x="30250" y="65777"/>
                  </a:lnTo>
                  <a:lnTo>
                    <a:pt x="35041" y="65777"/>
                  </a:lnTo>
                  <a:lnTo>
                    <a:pt x="35041" y="83555"/>
                  </a:lnTo>
                  <a:lnTo>
                    <a:pt x="35875" y="83555"/>
                  </a:lnTo>
                  <a:lnTo>
                    <a:pt x="35875" y="65777"/>
                  </a:lnTo>
                  <a:lnTo>
                    <a:pt x="39916" y="65777"/>
                  </a:lnTo>
                  <a:lnTo>
                    <a:pt x="39916" y="72888"/>
                  </a:lnTo>
                  <a:lnTo>
                    <a:pt x="41041" y="72888"/>
                  </a:lnTo>
                  <a:lnTo>
                    <a:pt x="41041" y="99555"/>
                  </a:lnTo>
                  <a:lnTo>
                    <a:pt x="42583" y="99555"/>
                  </a:lnTo>
                  <a:lnTo>
                    <a:pt x="42583" y="76888"/>
                  </a:lnTo>
                  <a:lnTo>
                    <a:pt x="45250" y="56000"/>
                  </a:lnTo>
                  <a:lnTo>
                    <a:pt x="47875" y="76888"/>
                  </a:lnTo>
                  <a:lnTo>
                    <a:pt x="47875" y="88888"/>
                  </a:lnTo>
                  <a:lnTo>
                    <a:pt x="48666" y="88888"/>
                  </a:lnTo>
                  <a:lnTo>
                    <a:pt x="48666" y="104000"/>
                  </a:lnTo>
                  <a:lnTo>
                    <a:pt x="49208" y="104000"/>
                  </a:lnTo>
                  <a:lnTo>
                    <a:pt x="49208" y="73333"/>
                  </a:lnTo>
                  <a:lnTo>
                    <a:pt x="51500" y="73333"/>
                  </a:lnTo>
                  <a:lnTo>
                    <a:pt x="51500" y="85777"/>
                  </a:lnTo>
                  <a:lnTo>
                    <a:pt x="53708" y="85777"/>
                  </a:lnTo>
                  <a:lnTo>
                    <a:pt x="53708" y="94666"/>
                  </a:lnTo>
                  <a:lnTo>
                    <a:pt x="54500" y="94666"/>
                  </a:lnTo>
                  <a:lnTo>
                    <a:pt x="54500" y="85777"/>
                  </a:lnTo>
                  <a:lnTo>
                    <a:pt x="57125" y="85777"/>
                  </a:lnTo>
                  <a:lnTo>
                    <a:pt x="57125" y="102222"/>
                  </a:lnTo>
                  <a:lnTo>
                    <a:pt x="57625" y="102222"/>
                  </a:lnTo>
                  <a:lnTo>
                    <a:pt x="57625" y="104888"/>
                  </a:lnTo>
                  <a:lnTo>
                    <a:pt x="58875" y="104888"/>
                  </a:lnTo>
                  <a:lnTo>
                    <a:pt x="58875" y="94222"/>
                  </a:lnTo>
                  <a:lnTo>
                    <a:pt x="61666" y="94222"/>
                  </a:lnTo>
                  <a:lnTo>
                    <a:pt x="61666" y="89777"/>
                  </a:lnTo>
                  <a:lnTo>
                    <a:pt x="62250" y="89777"/>
                  </a:lnTo>
                  <a:lnTo>
                    <a:pt x="62250" y="84000"/>
                  </a:lnTo>
                  <a:lnTo>
                    <a:pt x="62833" y="84000"/>
                  </a:lnTo>
                  <a:lnTo>
                    <a:pt x="62833" y="88888"/>
                  </a:lnTo>
                  <a:lnTo>
                    <a:pt x="63500" y="88888"/>
                  </a:lnTo>
                  <a:lnTo>
                    <a:pt x="63500" y="83111"/>
                  </a:lnTo>
                  <a:lnTo>
                    <a:pt x="64999" y="83111"/>
                  </a:lnTo>
                  <a:lnTo>
                    <a:pt x="64999" y="88444"/>
                  </a:lnTo>
                  <a:lnTo>
                    <a:pt x="65666" y="88444"/>
                  </a:lnTo>
                  <a:lnTo>
                    <a:pt x="65666" y="103111"/>
                  </a:lnTo>
                  <a:lnTo>
                    <a:pt x="66916" y="103111"/>
                  </a:lnTo>
                  <a:lnTo>
                    <a:pt x="66916" y="82666"/>
                  </a:lnTo>
                  <a:lnTo>
                    <a:pt x="69375" y="82666"/>
                  </a:lnTo>
                  <a:lnTo>
                    <a:pt x="69375" y="88888"/>
                  </a:lnTo>
                  <a:lnTo>
                    <a:pt x="70416" y="88888"/>
                  </a:lnTo>
                  <a:lnTo>
                    <a:pt x="70416" y="46222"/>
                  </a:lnTo>
                  <a:lnTo>
                    <a:pt x="71500" y="35111"/>
                  </a:lnTo>
                  <a:lnTo>
                    <a:pt x="72458" y="45777"/>
                  </a:lnTo>
                  <a:lnTo>
                    <a:pt x="72458" y="103111"/>
                  </a:lnTo>
                  <a:lnTo>
                    <a:pt x="73583" y="103111"/>
                  </a:lnTo>
                  <a:lnTo>
                    <a:pt x="73583" y="47555"/>
                  </a:lnTo>
                  <a:lnTo>
                    <a:pt x="76916" y="47555"/>
                  </a:lnTo>
                  <a:lnTo>
                    <a:pt x="76916" y="97777"/>
                  </a:lnTo>
                  <a:lnTo>
                    <a:pt x="77541" y="97777"/>
                  </a:lnTo>
                  <a:lnTo>
                    <a:pt x="77541" y="85777"/>
                  </a:lnTo>
                  <a:lnTo>
                    <a:pt x="79000" y="85777"/>
                  </a:lnTo>
                  <a:lnTo>
                    <a:pt x="79000" y="92888"/>
                  </a:lnTo>
                  <a:lnTo>
                    <a:pt x="82000" y="92888"/>
                  </a:lnTo>
                  <a:lnTo>
                    <a:pt x="82000" y="102222"/>
                  </a:lnTo>
                  <a:lnTo>
                    <a:pt x="84333" y="102222"/>
                  </a:lnTo>
                  <a:lnTo>
                    <a:pt x="84333" y="88000"/>
                  </a:lnTo>
                  <a:lnTo>
                    <a:pt x="85583" y="88000"/>
                  </a:lnTo>
                  <a:lnTo>
                    <a:pt x="85583" y="96000"/>
                  </a:lnTo>
                  <a:lnTo>
                    <a:pt x="86500" y="96000"/>
                  </a:lnTo>
                  <a:lnTo>
                    <a:pt x="86500" y="91111"/>
                  </a:lnTo>
                  <a:lnTo>
                    <a:pt x="87791" y="91111"/>
                  </a:lnTo>
                  <a:lnTo>
                    <a:pt x="87791" y="84888"/>
                  </a:lnTo>
                  <a:lnTo>
                    <a:pt x="89375" y="84888"/>
                  </a:lnTo>
                  <a:lnTo>
                    <a:pt x="89375" y="100888"/>
                  </a:lnTo>
                  <a:lnTo>
                    <a:pt x="90541" y="100888"/>
                  </a:lnTo>
                  <a:lnTo>
                    <a:pt x="90541" y="63111"/>
                  </a:lnTo>
                  <a:lnTo>
                    <a:pt x="92458" y="63555"/>
                  </a:lnTo>
                  <a:lnTo>
                    <a:pt x="92458" y="84444"/>
                  </a:lnTo>
                  <a:lnTo>
                    <a:pt x="93750" y="84444"/>
                  </a:lnTo>
                  <a:lnTo>
                    <a:pt x="93750" y="97333"/>
                  </a:lnTo>
                  <a:lnTo>
                    <a:pt x="95375" y="97333"/>
                  </a:lnTo>
                  <a:lnTo>
                    <a:pt x="95375" y="83111"/>
                  </a:lnTo>
                  <a:lnTo>
                    <a:pt x="96500" y="83111"/>
                  </a:lnTo>
                  <a:lnTo>
                    <a:pt x="96500" y="77333"/>
                  </a:lnTo>
                  <a:lnTo>
                    <a:pt x="98000" y="77333"/>
                  </a:lnTo>
                  <a:lnTo>
                    <a:pt x="98000" y="81333"/>
                  </a:lnTo>
                  <a:lnTo>
                    <a:pt x="99041" y="81333"/>
                  </a:lnTo>
                  <a:lnTo>
                    <a:pt x="99041" y="75111"/>
                  </a:lnTo>
                  <a:lnTo>
                    <a:pt x="101000" y="59555"/>
                  </a:lnTo>
                  <a:lnTo>
                    <a:pt x="102916" y="75111"/>
                  </a:lnTo>
                  <a:lnTo>
                    <a:pt x="102916" y="96444"/>
                  </a:lnTo>
                  <a:lnTo>
                    <a:pt x="103250" y="96444"/>
                  </a:lnTo>
                  <a:lnTo>
                    <a:pt x="103250" y="92000"/>
                  </a:lnTo>
                  <a:lnTo>
                    <a:pt x="104750" y="92000"/>
                  </a:lnTo>
                  <a:lnTo>
                    <a:pt x="104750" y="111111"/>
                  </a:lnTo>
                  <a:lnTo>
                    <a:pt x="105125" y="111111"/>
                  </a:lnTo>
                  <a:lnTo>
                    <a:pt x="105125" y="101777"/>
                  </a:lnTo>
                  <a:lnTo>
                    <a:pt x="106291" y="101777"/>
                  </a:lnTo>
                  <a:lnTo>
                    <a:pt x="106291" y="81777"/>
                  </a:lnTo>
                  <a:lnTo>
                    <a:pt x="107791" y="81777"/>
                  </a:lnTo>
                  <a:lnTo>
                    <a:pt x="107791" y="101777"/>
                  </a:lnTo>
                  <a:lnTo>
                    <a:pt x="107833" y="101777"/>
                  </a:lnTo>
                  <a:lnTo>
                    <a:pt x="107833" y="93777"/>
                  </a:lnTo>
                  <a:lnTo>
                    <a:pt x="108583" y="93777"/>
                  </a:lnTo>
                  <a:lnTo>
                    <a:pt x="108583" y="89777"/>
                  </a:lnTo>
                  <a:lnTo>
                    <a:pt x="110166" y="89777"/>
                  </a:lnTo>
                  <a:lnTo>
                    <a:pt x="110166" y="103111"/>
                  </a:lnTo>
                  <a:lnTo>
                    <a:pt x="110416" y="103111"/>
                  </a:lnTo>
                  <a:lnTo>
                    <a:pt x="110416" y="93777"/>
                  </a:lnTo>
                  <a:lnTo>
                    <a:pt x="110625" y="93777"/>
                  </a:lnTo>
                  <a:lnTo>
                    <a:pt x="110625" y="76444"/>
                  </a:lnTo>
                  <a:lnTo>
                    <a:pt x="111416" y="76444"/>
                  </a:lnTo>
                  <a:lnTo>
                    <a:pt x="111416" y="68444"/>
                  </a:lnTo>
                  <a:lnTo>
                    <a:pt x="111833" y="68444"/>
                  </a:lnTo>
                  <a:lnTo>
                    <a:pt x="111833" y="64000"/>
                  </a:lnTo>
                  <a:lnTo>
                    <a:pt x="112916" y="64000"/>
                  </a:lnTo>
                  <a:lnTo>
                    <a:pt x="112916" y="68444"/>
                  </a:lnTo>
                  <a:lnTo>
                    <a:pt x="113375" y="68444"/>
                  </a:lnTo>
                  <a:lnTo>
                    <a:pt x="113375" y="91555"/>
                  </a:lnTo>
                  <a:lnTo>
                    <a:pt x="113416" y="91555"/>
                  </a:lnTo>
                  <a:lnTo>
                    <a:pt x="113416" y="91555"/>
                  </a:lnTo>
                  <a:lnTo>
                    <a:pt x="114666" y="91555"/>
                  </a:lnTo>
                  <a:lnTo>
                    <a:pt x="114666" y="79555"/>
                  </a:lnTo>
                  <a:lnTo>
                    <a:pt x="115250" y="79555"/>
                  </a:lnTo>
                  <a:lnTo>
                    <a:pt x="115250" y="68444"/>
                  </a:lnTo>
                  <a:lnTo>
                    <a:pt x="115625" y="68444"/>
                  </a:lnTo>
                  <a:lnTo>
                    <a:pt x="115625" y="55111"/>
                  </a:lnTo>
                  <a:lnTo>
                    <a:pt x="115916" y="55111"/>
                  </a:lnTo>
                  <a:lnTo>
                    <a:pt x="115916" y="44888"/>
                  </a:lnTo>
                  <a:lnTo>
                    <a:pt x="116250" y="44888"/>
                  </a:lnTo>
                  <a:lnTo>
                    <a:pt x="116250" y="34222"/>
                  </a:lnTo>
                  <a:lnTo>
                    <a:pt x="116666" y="34222"/>
                  </a:lnTo>
                  <a:lnTo>
                    <a:pt x="116666" y="44444"/>
                  </a:lnTo>
                  <a:lnTo>
                    <a:pt x="117000" y="44444"/>
                  </a:lnTo>
                  <a:lnTo>
                    <a:pt x="117000" y="52888"/>
                  </a:lnTo>
                  <a:lnTo>
                    <a:pt x="117333" y="52888"/>
                  </a:lnTo>
                  <a:lnTo>
                    <a:pt x="117333" y="68888"/>
                  </a:lnTo>
                  <a:lnTo>
                    <a:pt x="117708" y="68888"/>
                  </a:lnTo>
                  <a:lnTo>
                    <a:pt x="117708" y="80444"/>
                  </a:lnTo>
                  <a:lnTo>
                    <a:pt x="118166" y="80444"/>
                  </a:lnTo>
                  <a:lnTo>
                    <a:pt x="118166" y="92000"/>
                  </a:lnTo>
                  <a:lnTo>
                    <a:pt x="120000" y="9200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DEDDD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35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2" name="图片 81">
              <a:extLst>
                <a:ext uri="{FF2B5EF4-FFF2-40B4-BE49-F238E27FC236}">
                  <a16:creationId xmlns:a16="http://schemas.microsoft.com/office/drawing/2014/main" id="{BD27BC53-70CA-4836-BDBD-D9A6561414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27358"/>
            <a:stretch/>
          </p:blipFill>
          <p:spPr>
            <a:xfrm flipH="1">
              <a:off x="1367070" y="5377500"/>
              <a:ext cx="3517131" cy="1411808"/>
            </a:xfrm>
            <a:prstGeom prst="rect">
              <a:avLst/>
            </a:prstGeom>
          </p:spPr>
        </p:pic>
      </p:grpSp>
      <p:sp>
        <p:nvSpPr>
          <p:cNvPr id="83" name="任意多边形 199">
            <a:extLst>
              <a:ext uri="{FF2B5EF4-FFF2-40B4-BE49-F238E27FC236}">
                <a16:creationId xmlns:a16="http://schemas.microsoft.com/office/drawing/2014/main" id="{227EA196-ADAA-4D6C-9C73-3BCD8C4310A0}"/>
              </a:ext>
            </a:extLst>
          </p:cNvPr>
          <p:cNvSpPr/>
          <p:nvPr userDrawn="1"/>
        </p:nvSpPr>
        <p:spPr>
          <a:xfrm>
            <a:off x="1" y="1"/>
            <a:ext cx="5240431" cy="2676823"/>
          </a:xfrm>
          <a:custGeom>
            <a:avLst/>
            <a:gdLst>
              <a:gd name="connsiteX0" fmla="*/ 0 w 5240431"/>
              <a:gd name="connsiteY0" fmla="*/ 2503135 h 2676823"/>
              <a:gd name="connsiteX1" fmla="*/ 9911 w 5240431"/>
              <a:gd name="connsiteY1" fmla="*/ 2509550 h 2676823"/>
              <a:gd name="connsiteX2" fmla="*/ 9911 w 5240431"/>
              <a:gd name="connsiteY2" fmla="*/ 2666890 h 2676823"/>
              <a:gd name="connsiteX3" fmla="*/ 6246 w 5240431"/>
              <a:gd name="connsiteY3" fmla="*/ 2670563 h 2676823"/>
              <a:gd name="connsiteX4" fmla="*/ 0 w 5240431"/>
              <a:gd name="connsiteY4" fmla="*/ 2676823 h 2676823"/>
              <a:gd name="connsiteX5" fmla="*/ 2708616 w 5240431"/>
              <a:gd name="connsiteY5" fmla="*/ 1766419 h 2676823"/>
              <a:gd name="connsiteX6" fmla="*/ 2786187 w 5240431"/>
              <a:gd name="connsiteY6" fmla="*/ 1798350 h 2676823"/>
              <a:gd name="connsiteX7" fmla="*/ 2786187 w 5240431"/>
              <a:gd name="connsiteY7" fmla="*/ 1955690 h 2676823"/>
              <a:gd name="connsiteX8" fmla="*/ 2553473 w 5240431"/>
              <a:gd name="connsiteY8" fmla="*/ 2190775 h 2676823"/>
              <a:gd name="connsiteX9" fmla="*/ 2398330 w 5240431"/>
              <a:gd name="connsiteY9" fmla="*/ 2190775 h 2676823"/>
              <a:gd name="connsiteX10" fmla="*/ 2398330 w 5240431"/>
              <a:gd name="connsiteY10" fmla="*/ 2033434 h 2676823"/>
              <a:gd name="connsiteX11" fmla="*/ 2631044 w 5240431"/>
              <a:gd name="connsiteY11" fmla="*/ 1798350 h 2676823"/>
              <a:gd name="connsiteX12" fmla="*/ 2708616 w 5240431"/>
              <a:gd name="connsiteY12" fmla="*/ 1766419 h 2676823"/>
              <a:gd name="connsiteX13" fmla="*/ 2332831 w 5240431"/>
              <a:gd name="connsiteY13" fmla="*/ 1631499 h 2676823"/>
              <a:gd name="connsiteX14" fmla="*/ 2410277 w 5240431"/>
              <a:gd name="connsiteY14" fmla="*/ 1663483 h 2676823"/>
              <a:gd name="connsiteX15" fmla="*/ 2410277 w 5240431"/>
              <a:gd name="connsiteY15" fmla="*/ 1821082 h 2676823"/>
              <a:gd name="connsiteX16" fmla="*/ 2255386 w 5240431"/>
              <a:gd name="connsiteY16" fmla="*/ 1821082 h 2676823"/>
              <a:gd name="connsiteX17" fmla="*/ 2255386 w 5240431"/>
              <a:gd name="connsiteY17" fmla="*/ 1663483 h 2676823"/>
              <a:gd name="connsiteX18" fmla="*/ 2332831 w 5240431"/>
              <a:gd name="connsiteY18" fmla="*/ 1631499 h 2676823"/>
              <a:gd name="connsiteX19" fmla="*/ 2816565 w 5240431"/>
              <a:gd name="connsiteY19" fmla="*/ 1142958 h 2676823"/>
              <a:gd name="connsiteX20" fmla="*/ 2894136 w 5240431"/>
              <a:gd name="connsiteY20" fmla="*/ 1176167 h 2676823"/>
              <a:gd name="connsiteX21" fmla="*/ 2894136 w 5240431"/>
              <a:gd name="connsiteY21" fmla="*/ 1332986 h 2676823"/>
              <a:gd name="connsiteX22" fmla="*/ 2661422 w 5240431"/>
              <a:gd name="connsiteY22" fmla="*/ 1567293 h 2676823"/>
              <a:gd name="connsiteX23" fmla="*/ 2506280 w 5240431"/>
              <a:gd name="connsiteY23" fmla="*/ 1567293 h 2676823"/>
              <a:gd name="connsiteX24" fmla="*/ 2506280 w 5240431"/>
              <a:gd name="connsiteY24" fmla="*/ 1410473 h 2676823"/>
              <a:gd name="connsiteX25" fmla="*/ 2738994 w 5240431"/>
              <a:gd name="connsiteY25" fmla="*/ 1176167 h 2676823"/>
              <a:gd name="connsiteX26" fmla="*/ 2816565 w 5240431"/>
              <a:gd name="connsiteY26" fmla="*/ 1142958 h 2676823"/>
              <a:gd name="connsiteX27" fmla="*/ 1805646 w 5240431"/>
              <a:gd name="connsiteY27" fmla="*/ 1131410 h 2676823"/>
              <a:gd name="connsiteX28" fmla="*/ 1883180 w 5240431"/>
              <a:gd name="connsiteY28" fmla="*/ 1163314 h 2676823"/>
              <a:gd name="connsiteX29" fmla="*/ 1883180 w 5240431"/>
              <a:gd name="connsiteY29" fmla="*/ 1320523 h 2676823"/>
              <a:gd name="connsiteX30" fmla="*/ 1556429 w 5240431"/>
              <a:gd name="connsiteY30" fmla="*/ 1649736 h 2676823"/>
              <a:gd name="connsiteX31" fmla="*/ 1401360 w 5240431"/>
              <a:gd name="connsiteY31" fmla="*/ 1649736 h 2676823"/>
              <a:gd name="connsiteX32" fmla="*/ 1401360 w 5240431"/>
              <a:gd name="connsiteY32" fmla="*/ 1492528 h 2676823"/>
              <a:gd name="connsiteX33" fmla="*/ 1728111 w 5240431"/>
              <a:gd name="connsiteY33" fmla="*/ 1163314 h 2676823"/>
              <a:gd name="connsiteX34" fmla="*/ 1805646 w 5240431"/>
              <a:gd name="connsiteY34" fmla="*/ 1131410 h 2676823"/>
              <a:gd name="connsiteX35" fmla="*/ 4929462 w 5240431"/>
              <a:gd name="connsiteY35" fmla="*/ 0 h 2676823"/>
              <a:gd name="connsiteX36" fmla="*/ 5240431 w 5240431"/>
              <a:gd name="connsiteY36" fmla="*/ 0 h 2676823"/>
              <a:gd name="connsiteX37" fmla="*/ 5233955 w 5240431"/>
              <a:gd name="connsiteY37" fmla="*/ 6527 h 2676823"/>
              <a:gd name="connsiteX38" fmla="*/ 3277649 w 5240431"/>
              <a:gd name="connsiteY38" fmla="*/ 1978392 h 2676823"/>
              <a:gd name="connsiteX39" fmla="*/ 3122493 w 5240431"/>
              <a:gd name="connsiteY39" fmla="*/ 1978392 h 2676823"/>
              <a:gd name="connsiteX40" fmla="*/ 3122493 w 5240431"/>
              <a:gd name="connsiteY40" fmla="*/ 1821340 h 2676823"/>
              <a:gd name="connsiteX41" fmla="*/ 4736054 w 5240431"/>
              <a:gd name="connsiteY41" fmla="*/ 194947 h 2676823"/>
              <a:gd name="connsiteX42" fmla="*/ 4417601 w 5240431"/>
              <a:gd name="connsiteY42" fmla="*/ 0 h 2676823"/>
              <a:gd name="connsiteX43" fmla="*/ 4728653 w 5240431"/>
              <a:gd name="connsiteY43" fmla="*/ 0 h 2676823"/>
              <a:gd name="connsiteX44" fmla="*/ 4590647 w 5240431"/>
              <a:gd name="connsiteY44" fmla="*/ 139018 h 2676823"/>
              <a:gd name="connsiteX45" fmla="*/ 3021802 w 5240431"/>
              <a:gd name="connsiteY45" fmla="*/ 1719371 h 2676823"/>
              <a:gd name="connsiteX46" fmla="*/ 2866647 w 5240431"/>
              <a:gd name="connsiteY46" fmla="*/ 1719371 h 2676823"/>
              <a:gd name="connsiteX47" fmla="*/ 2866647 w 5240431"/>
              <a:gd name="connsiteY47" fmla="*/ 1562331 h 2676823"/>
              <a:gd name="connsiteX48" fmla="*/ 4294221 w 5240431"/>
              <a:gd name="connsiteY48" fmla="*/ 124285 h 2676823"/>
              <a:gd name="connsiteX49" fmla="*/ 3905776 w 5240431"/>
              <a:gd name="connsiteY49" fmla="*/ 0 h 2676823"/>
              <a:gd name="connsiteX50" fmla="*/ 4216768 w 5240431"/>
              <a:gd name="connsiteY50" fmla="*/ 0 h 2676823"/>
              <a:gd name="connsiteX51" fmla="*/ 4129503 w 5240431"/>
              <a:gd name="connsiteY51" fmla="*/ 87963 h 2676823"/>
              <a:gd name="connsiteX52" fmla="*/ 3128169 w 5240431"/>
              <a:gd name="connsiteY52" fmla="*/ 1097321 h 2676823"/>
              <a:gd name="connsiteX53" fmla="*/ 2973009 w 5240431"/>
              <a:gd name="connsiteY53" fmla="*/ 1097321 h 2676823"/>
              <a:gd name="connsiteX54" fmla="*/ 2973009 w 5240431"/>
              <a:gd name="connsiteY54" fmla="*/ 940241 h 2676823"/>
              <a:gd name="connsiteX55" fmla="*/ 3792695 w 5240431"/>
              <a:gd name="connsiteY55" fmla="*/ 113987 h 2676823"/>
              <a:gd name="connsiteX56" fmla="*/ 3393133 w 5240431"/>
              <a:gd name="connsiteY56" fmla="*/ 0 h 2676823"/>
              <a:gd name="connsiteX57" fmla="*/ 3705157 w 5240431"/>
              <a:gd name="connsiteY57" fmla="*/ 0 h 2676823"/>
              <a:gd name="connsiteX58" fmla="*/ 3581665 w 5240431"/>
              <a:gd name="connsiteY58" fmla="*/ 124500 h 2676823"/>
              <a:gd name="connsiteX59" fmla="*/ 1766420 w 5240431"/>
              <a:gd name="connsiteY59" fmla="*/ 1954571 h 2676823"/>
              <a:gd name="connsiteX60" fmla="*/ 1609362 w 5240431"/>
              <a:gd name="connsiteY60" fmla="*/ 1954571 h 2676823"/>
              <a:gd name="connsiteX61" fmla="*/ 1609362 w 5240431"/>
              <a:gd name="connsiteY61" fmla="*/ 1797491 h 2676823"/>
              <a:gd name="connsiteX62" fmla="*/ 3261929 w 5240431"/>
              <a:gd name="connsiteY62" fmla="*/ 132213 h 2676823"/>
              <a:gd name="connsiteX63" fmla="*/ 2883536 w 5240431"/>
              <a:gd name="connsiteY63" fmla="*/ 0 h 2676823"/>
              <a:gd name="connsiteX64" fmla="*/ 3194511 w 5240431"/>
              <a:gd name="connsiteY64" fmla="*/ 0 h 2676823"/>
              <a:gd name="connsiteX65" fmla="*/ 3120040 w 5240431"/>
              <a:gd name="connsiteY65" fmla="*/ 75068 h 2676823"/>
              <a:gd name="connsiteX66" fmla="*/ 2118769 w 5240431"/>
              <a:gd name="connsiteY66" fmla="*/ 1084363 h 2676823"/>
              <a:gd name="connsiteX67" fmla="*/ 1963618 w 5240431"/>
              <a:gd name="connsiteY67" fmla="*/ 1084363 h 2676823"/>
              <a:gd name="connsiteX68" fmla="*/ 1963618 w 5240431"/>
              <a:gd name="connsiteY68" fmla="*/ 927293 h 2676823"/>
              <a:gd name="connsiteX69" fmla="*/ 2782866 w 5240431"/>
              <a:gd name="connsiteY69" fmla="*/ 101477 h 2676823"/>
              <a:gd name="connsiteX70" fmla="*/ 2346696 w 5240431"/>
              <a:gd name="connsiteY70" fmla="*/ 0 h 2676823"/>
              <a:gd name="connsiteX71" fmla="*/ 2657693 w 5240431"/>
              <a:gd name="connsiteY71" fmla="*/ 0 h 2676823"/>
              <a:gd name="connsiteX72" fmla="*/ 2508369 w 5240431"/>
              <a:gd name="connsiteY72" fmla="*/ 150464 h 2676823"/>
              <a:gd name="connsiteX73" fmla="*/ 245532 w 5240431"/>
              <a:gd name="connsiteY73" fmla="*/ 2430577 h 2676823"/>
              <a:gd name="connsiteX74" fmla="*/ 88525 w 5240431"/>
              <a:gd name="connsiteY74" fmla="*/ 2430577 h 2676823"/>
              <a:gd name="connsiteX75" fmla="*/ 88525 w 5240431"/>
              <a:gd name="connsiteY75" fmla="*/ 2275404 h 2676823"/>
              <a:gd name="connsiteX76" fmla="*/ 2188947 w 5240431"/>
              <a:gd name="connsiteY76" fmla="*/ 158953 h 2676823"/>
              <a:gd name="connsiteX77" fmla="*/ 1833946 w 5240431"/>
              <a:gd name="connsiteY77" fmla="*/ 0 h 2676823"/>
              <a:gd name="connsiteX78" fmla="*/ 2146206 w 5240431"/>
              <a:gd name="connsiteY78" fmla="*/ 0 h 2676823"/>
              <a:gd name="connsiteX79" fmla="*/ 2014475 w 5240431"/>
              <a:gd name="connsiteY79" fmla="*/ 132686 h 2676823"/>
              <a:gd name="connsiteX80" fmla="*/ 241178 w 5240431"/>
              <a:gd name="connsiteY80" fmla="*/ 1918833 h 2676823"/>
              <a:gd name="connsiteX81" fmla="*/ 0 w 5240431"/>
              <a:gd name="connsiteY81" fmla="*/ 2161759 h 2676823"/>
              <a:gd name="connsiteX82" fmla="*/ 0 w 5240431"/>
              <a:gd name="connsiteY82" fmla="*/ 1848108 h 2676823"/>
              <a:gd name="connsiteX83" fmla="*/ 93281 w 5240431"/>
              <a:gd name="connsiteY83" fmla="*/ 1754106 h 2676823"/>
              <a:gd name="connsiteX84" fmla="*/ 1748398 w 5240431"/>
              <a:gd name="connsiteY84" fmla="*/ 86208 h 2676823"/>
              <a:gd name="connsiteX85" fmla="*/ 1322919 w 5240431"/>
              <a:gd name="connsiteY85" fmla="*/ 0 h 2676823"/>
              <a:gd name="connsiteX86" fmla="*/ 1635007 w 5240431"/>
              <a:gd name="connsiteY86" fmla="*/ 0 h 2676823"/>
              <a:gd name="connsiteX87" fmla="*/ 1378646 w 5240431"/>
              <a:gd name="connsiteY87" fmla="*/ 258455 h 2676823"/>
              <a:gd name="connsiteX88" fmla="*/ 86769 w 5240431"/>
              <a:gd name="connsiteY88" fmla="*/ 1560887 h 2676823"/>
              <a:gd name="connsiteX89" fmla="*/ 8271 w 5240431"/>
              <a:gd name="connsiteY89" fmla="*/ 1592753 h 2676823"/>
              <a:gd name="connsiteX90" fmla="*/ 0 w 5240431"/>
              <a:gd name="connsiteY90" fmla="*/ 1591165 h 2676823"/>
              <a:gd name="connsiteX91" fmla="*/ 0 w 5240431"/>
              <a:gd name="connsiteY91" fmla="*/ 1333099 h 2676823"/>
              <a:gd name="connsiteX92" fmla="*/ 49270 w 5240431"/>
              <a:gd name="connsiteY92" fmla="*/ 1283450 h 2676823"/>
              <a:gd name="connsiteX93" fmla="*/ 1202183 w 5240431"/>
              <a:gd name="connsiteY93" fmla="*/ 121665 h 2676823"/>
              <a:gd name="connsiteX94" fmla="*/ 809331 w 5240431"/>
              <a:gd name="connsiteY94" fmla="*/ 0 h 2676823"/>
              <a:gd name="connsiteX95" fmla="*/ 1121527 w 5240431"/>
              <a:gd name="connsiteY95" fmla="*/ 0 h 2676823"/>
              <a:gd name="connsiteX96" fmla="*/ 959769 w 5240431"/>
              <a:gd name="connsiteY96" fmla="*/ 162993 h 2676823"/>
              <a:gd name="connsiteX97" fmla="*/ 85483 w 5240431"/>
              <a:gd name="connsiteY97" fmla="*/ 1043952 h 2676823"/>
              <a:gd name="connsiteX98" fmla="*/ 0 w 5240431"/>
              <a:gd name="connsiteY98" fmla="*/ 1130088 h 2676823"/>
              <a:gd name="connsiteX99" fmla="*/ 0 w 5240431"/>
              <a:gd name="connsiteY99" fmla="*/ 815124 h 2676823"/>
              <a:gd name="connsiteX100" fmla="*/ 59173 w 5240431"/>
              <a:gd name="connsiteY100" fmla="*/ 755527 h 2676823"/>
              <a:gd name="connsiteX101" fmla="*/ 693709 w 5240431"/>
              <a:gd name="connsiteY101" fmla="*/ 116450 h 2676823"/>
              <a:gd name="connsiteX102" fmla="*/ 299211 w 5240431"/>
              <a:gd name="connsiteY102" fmla="*/ 0 h 2676823"/>
              <a:gd name="connsiteX103" fmla="*/ 610181 w 5240431"/>
              <a:gd name="connsiteY103" fmla="*/ 0 h 2676823"/>
              <a:gd name="connsiteX104" fmla="*/ 491626 w 5240431"/>
              <a:gd name="connsiteY104" fmla="*/ 119498 h 2676823"/>
              <a:gd name="connsiteX105" fmla="*/ 5647 w 5240431"/>
              <a:gd name="connsiteY105" fmla="*/ 609341 h 2676823"/>
              <a:gd name="connsiteX106" fmla="*/ 0 w 5240431"/>
              <a:gd name="connsiteY106" fmla="*/ 615034 h 2676823"/>
              <a:gd name="connsiteX107" fmla="*/ 0 w 5240431"/>
              <a:gd name="connsiteY107" fmla="*/ 301591 h 2676823"/>
              <a:gd name="connsiteX108" fmla="*/ 84806 w 5240431"/>
              <a:gd name="connsiteY108" fmla="*/ 216111 h 2676823"/>
              <a:gd name="connsiteX109" fmla="*/ 241670 w 5240431"/>
              <a:gd name="connsiteY109" fmla="*/ 57999 h 267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5240431" h="2676823">
                <a:moveTo>
                  <a:pt x="0" y="2503135"/>
                </a:moveTo>
                <a:lnTo>
                  <a:pt x="9911" y="2509550"/>
                </a:lnTo>
                <a:cubicBezTo>
                  <a:pt x="52390" y="2553975"/>
                  <a:pt x="52390" y="2624315"/>
                  <a:pt x="9911" y="2666890"/>
                </a:cubicBezTo>
                <a:cubicBezTo>
                  <a:pt x="9911" y="2666890"/>
                  <a:pt x="9911" y="2666890"/>
                  <a:pt x="6246" y="2670563"/>
                </a:cubicBezTo>
                <a:lnTo>
                  <a:pt x="0" y="2676823"/>
                </a:lnTo>
                <a:close/>
                <a:moveTo>
                  <a:pt x="2708616" y="1766419"/>
                </a:moveTo>
                <a:cubicBezTo>
                  <a:pt x="2736782" y="1766419"/>
                  <a:pt x="2764947" y="1777062"/>
                  <a:pt x="2786187" y="1798350"/>
                </a:cubicBezTo>
                <a:cubicBezTo>
                  <a:pt x="2830514" y="1842775"/>
                  <a:pt x="2830514" y="1913115"/>
                  <a:pt x="2786187" y="1955690"/>
                </a:cubicBezTo>
                <a:cubicBezTo>
                  <a:pt x="2786187" y="1955690"/>
                  <a:pt x="2786187" y="1955690"/>
                  <a:pt x="2553473" y="2190775"/>
                </a:cubicBezTo>
                <a:cubicBezTo>
                  <a:pt x="2510993" y="2235200"/>
                  <a:pt x="2440810" y="2235200"/>
                  <a:pt x="2398330" y="2190775"/>
                </a:cubicBezTo>
                <a:cubicBezTo>
                  <a:pt x="2355850" y="2148200"/>
                  <a:pt x="2355850" y="2077860"/>
                  <a:pt x="2398330" y="2033434"/>
                </a:cubicBezTo>
                <a:cubicBezTo>
                  <a:pt x="2398330" y="2033434"/>
                  <a:pt x="2398330" y="2033434"/>
                  <a:pt x="2631044" y="1798350"/>
                </a:cubicBezTo>
                <a:cubicBezTo>
                  <a:pt x="2652285" y="1777062"/>
                  <a:pt x="2680450" y="1766419"/>
                  <a:pt x="2708616" y="1766419"/>
                </a:cubicBezTo>
                <a:close/>
                <a:moveTo>
                  <a:pt x="2332831" y="1631499"/>
                </a:moveTo>
                <a:cubicBezTo>
                  <a:pt x="2360952" y="1631499"/>
                  <a:pt x="2389072" y="1642160"/>
                  <a:pt x="2410277" y="1663483"/>
                </a:cubicBezTo>
                <a:cubicBezTo>
                  <a:pt x="2452688" y="1707981"/>
                  <a:pt x="2452688" y="1778437"/>
                  <a:pt x="2410277" y="1821082"/>
                </a:cubicBezTo>
                <a:cubicBezTo>
                  <a:pt x="2367866" y="1863726"/>
                  <a:pt x="2297797" y="1863726"/>
                  <a:pt x="2255386" y="1821082"/>
                </a:cubicBezTo>
                <a:cubicBezTo>
                  <a:pt x="2212975" y="1778437"/>
                  <a:pt x="2212975" y="1707981"/>
                  <a:pt x="2255386" y="1663483"/>
                </a:cubicBezTo>
                <a:cubicBezTo>
                  <a:pt x="2276591" y="1642160"/>
                  <a:pt x="2304711" y="1631499"/>
                  <a:pt x="2332831" y="1631499"/>
                </a:cubicBezTo>
                <a:close/>
                <a:moveTo>
                  <a:pt x="2816565" y="1142958"/>
                </a:moveTo>
                <a:cubicBezTo>
                  <a:pt x="2844731" y="1142958"/>
                  <a:pt x="2872897" y="1154027"/>
                  <a:pt x="2894136" y="1176167"/>
                </a:cubicBezTo>
                <a:cubicBezTo>
                  <a:pt x="2938463" y="1218600"/>
                  <a:pt x="2938463" y="1288708"/>
                  <a:pt x="2894136" y="1332986"/>
                </a:cubicBezTo>
                <a:cubicBezTo>
                  <a:pt x="2894136" y="1332986"/>
                  <a:pt x="2894136" y="1332986"/>
                  <a:pt x="2661422" y="1567293"/>
                </a:cubicBezTo>
                <a:cubicBezTo>
                  <a:pt x="2618943" y="1609726"/>
                  <a:pt x="2548759" y="1609726"/>
                  <a:pt x="2506280" y="1567293"/>
                </a:cubicBezTo>
                <a:cubicBezTo>
                  <a:pt x="2463800" y="1523014"/>
                  <a:pt x="2463800" y="1452907"/>
                  <a:pt x="2506280" y="1410473"/>
                </a:cubicBezTo>
                <a:cubicBezTo>
                  <a:pt x="2506280" y="1410473"/>
                  <a:pt x="2506280" y="1410473"/>
                  <a:pt x="2738994" y="1176167"/>
                </a:cubicBezTo>
                <a:cubicBezTo>
                  <a:pt x="2760234" y="1154027"/>
                  <a:pt x="2788400" y="1142958"/>
                  <a:pt x="2816565" y="1142958"/>
                </a:cubicBezTo>
                <a:close/>
                <a:moveTo>
                  <a:pt x="1805646" y="1131410"/>
                </a:moveTo>
                <a:cubicBezTo>
                  <a:pt x="1833798" y="1131410"/>
                  <a:pt x="1861950" y="1142045"/>
                  <a:pt x="1883180" y="1163314"/>
                </a:cubicBezTo>
                <a:cubicBezTo>
                  <a:pt x="1925639" y="1207702"/>
                  <a:pt x="1925639" y="1277984"/>
                  <a:pt x="1883180" y="1320523"/>
                </a:cubicBezTo>
                <a:cubicBezTo>
                  <a:pt x="1883180" y="1320523"/>
                  <a:pt x="1883180" y="1320523"/>
                  <a:pt x="1556429" y="1649736"/>
                </a:cubicBezTo>
                <a:cubicBezTo>
                  <a:pt x="1513969" y="1692275"/>
                  <a:pt x="1443819" y="1692275"/>
                  <a:pt x="1401360" y="1649736"/>
                </a:cubicBezTo>
                <a:cubicBezTo>
                  <a:pt x="1358901" y="1607198"/>
                  <a:pt x="1358901" y="1536916"/>
                  <a:pt x="1401360" y="1492528"/>
                </a:cubicBezTo>
                <a:cubicBezTo>
                  <a:pt x="1401360" y="1492528"/>
                  <a:pt x="1401360" y="1492528"/>
                  <a:pt x="1728111" y="1163314"/>
                </a:cubicBezTo>
                <a:cubicBezTo>
                  <a:pt x="1749341" y="1142045"/>
                  <a:pt x="1777493" y="1131410"/>
                  <a:pt x="1805646" y="1131410"/>
                </a:cubicBezTo>
                <a:close/>
                <a:moveTo>
                  <a:pt x="4929462" y="0"/>
                </a:moveTo>
                <a:lnTo>
                  <a:pt x="5240431" y="0"/>
                </a:lnTo>
                <a:lnTo>
                  <a:pt x="5233955" y="6527"/>
                </a:lnTo>
                <a:cubicBezTo>
                  <a:pt x="4758097" y="486170"/>
                  <a:pt x="4123619" y="1125694"/>
                  <a:pt x="3277649" y="1978392"/>
                </a:cubicBezTo>
                <a:cubicBezTo>
                  <a:pt x="3235166" y="2020888"/>
                  <a:pt x="3164976" y="2020888"/>
                  <a:pt x="3122493" y="1978392"/>
                </a:cubicBezTo>
                <a:cubicBezTo>
                  <a:pt x="3078163" y="1934048"/>
                  <a:pt x="3078163" y="1863836"/>
                  <a:pt x="3122493" y="1821340"/>
                </a:cubicBezTo>
                <a:cubicBezTo>
                  <a:pt x="3122493" y="1821340"/>
                  <a:pt x="3122493" y="1821340"/>
                  <a:pt x="4736054" y="194947"/>
                </a:cubicBezTo>
                <a:close/>
                <a:moveTo>
                  <a:pt x="4417601" y="0"/>
                </a:moveTo>
                <a:lnTo>
                  <a:pt x="4728653" y="0"/>
                </a:lnTo>
                <a:lnTo>
                  <a:pt x="4590647" y="139018"/>
                </a:lnTo>
                <a:cubicBezTo>
                  <a:pt x="4171793" y="560945"/>
                  <a:pt x="3656280" y="1080239"/>
                  <a:pt x="3021802" y="1719371"/>
                </a:cubicBezTo>
                <a:cubicBezTo>
                  <a:pt x="2979319" y="1763712"/>
                  <a:pt x="2909130" y="1763712"/>
                  <a:pt x="2866647" y="1719371"/>
                </a:cubicBezTo>
                <a:cubicBezTo>
                  <a:pt x="2824164" y="1676878"/>
                  <a:pt x="2824164" y="1606672"/>
                  <a:pt x="2866647" y="1562331"/>
                </a:cubicBezTo>
                <a:cubicBezTo>
                  <a:pt x="2866647" y="1562331"/>
                  <a:pt x="2866647" y="1562331"/>
                  <a:pt x="4294221" y="124285"/>
                </a:cubicBezTo>
                <a:close/>
                <a:moveTo>
                  <a:pt x="3905776" y="0"/>
                </a:moveTo>
                <a:lnTo>
                  <a:pt x="4216768" y="0"/>
                </a:lnTo>
                <a:lnTo>
                  <a:pt x="4129503" y="87963"/>
                </a:lnTo>
                <a:cubicBezTo>
                  <a:pt x="3827992" y="391891"/>
                  <a:pt x="3495289" y="727259"/>
                  <a:pt x="3128169" y="1097321"/>
                </a:cubicBezTo>
                <a:cubicBezTo>
                  <a:pt x="3085685" y="1139825"/>
                  <a:pt x="3015494" y="1139825"/>
                  <a:pt x="2973009" y="1097321"/>
                </a:cubicBezTo>
                <a:cubicBezTo>
                  <a:pt x="2930525" y="1052969"/>
                  <a:pt x="2930525" y="982745"/>
                  <a:pt x="2973009" y="940241"/>
                </a:cubicBezTo>
                <a:cubicBezTo>
                  <a:pt x="2973009" y="940241"/>
                  <a:pt x="2973009" y="940241"/>
                  <a:pt x="3792695" y="113987"/>
                </a:cubicBezTo>
                <a:close/>
                <a:moveTo>
                  <a:pt x="3393133" y="0"/>
                </a:moveTo>
                <a:lnTo>
                  <a:pt x="3705157" y="0"/>
                </a:lnTo>
                <a:lnTo>
                  <a:pt x="3581665" y="124500"/>
                </a:lnTo>
                <a:cubicBezTo>
                  <a:pt x="3097026" y="613097"/>
                  <a:pt x="2500548" y="1214448"/>
                  <a:pt x="1766420" y="1954571"/>
                </a:cubicBezTo>
                <a:cubicBezTo>
                  <a:pt x="1722074" y="1997075"/>
                  <a:pt x="1653708" y="1997075"/>
                  <a:pt x="1609362" y="1954571"/>
                </a:cubicBezTo>
                <a:cubicBezTo>
                  <a:pt x="1566864" y="1910219"/>
                  <a:pt x="1566864" y="1839995"/>
                  <a:pt x="1609362" y="1797491"/>
                </a:cubicBezTo>
                <a:cubicBezTo>
                  <a:pt x="1609362" y="1797491"/>
                  <a:pt x="1609362" y="1797491"/>
                  <a:pt x="3261929" y="132213"/>
                </a:cubicBezTo>
                <a:close/>
                <a:moveTo>
                  <a:pt x="2883536" y="0"/>
                </a:moveTo>
                <a:lnTo>
                  <a:pt x="3194511" y="0"/>
                </a:lnTo>
                <a:lnTo>
                  <a:pt x="3120040" y="75068"/>
                </a:lnTo>
                <a:cubicBezTo>
                  <a:pt x="2818548" y="378977"/>
                  <a:pt x="2485866" y="714324"/>
                  <a:pt x="2118769" y="1084363"/>
                </a:cubicBezTo>
                <a:cubicBezTo>
                  <a:pt x="2076287" y="1128712"/>
                  <a:pt x="2006099" y="1128712"/>
                  <a:pt x="1963618" y="1084363"/>
                </a:cubicBezTo>
                <a:cubicBezTo>
                  <a:pt x="1919289" y="1041862"/>
                  <a:pt x="1919289" y="971642"/>
                  <a:pt x="1963618" y="927293"/>
                </a:cubicBezTo>
                <a:cubicBezTo>
                  <a:pt x="1963618" y="927293"/>
                  <a:pt x="1963618" y="927293"/>
                  <a:pt x="2782866" y="101477"/>
                </a:cubicBezTo>
                <a:close/>
                <a:moveTo>
                  <a:pt x="2346696" y="0"/>
                </a:moveTo>
                <a:lnTo>
                  <a:pt x="2657693" y="0"/>
                </a:lnTo>
                <a:lnTo>
                  <a:pt x="2508369" y="150464"/>
                </a:lnTo>
                <a:cubicBezTo>
                  <a:pt x="1957950" y="705086"/>
                  <a:pt x="1224056" y="1444582"/>
                  <a:pt x="245532" y="2430577"/>
                </a:cubicBezTo>
                <a:cubicBezTo>
                  <a:pt x="201200" y="2474912"/>
                  <a:pt x="132856" y="2474912"/>
                  <a:pt x="88525" y="2430577"/>
                </a:cubicBezTo>
                <a:cubicBezTo>
                  <a:pt x="46040" y="2388089"/>
                  <a:pt x="46040" y="2317892"/>
                  <a:pt x="88525" y="2275404"/>
                </a:cubicBezTo>
                <a:cubicBezTo>
                  <a:pt x="88525" y="2275404"/>
                  <a:pt x="88525" y="2275404"/>
                  <a:pt x="2188947" y="158953"/>
                </a:cubicBezTo>
                <a:close/>
                <a:moveTo>
                  <a:pt x="1833946" y="0"/>
                </a:moveTo>
                <a:lnTo>
                  <a:pt x="2146206" y="0"/>
                </a:lnTo>
                <a:lnTo>
                  <a:pt x="2014475" y="132686"/>
                </a:lnTo>
                <a:cubicBezTo>
                  <a:pt x="1571778" y="578591"/>
                  <a:pt x="994348" y="1160205"/>
                  <a:pt x="241178" y="1918833"/>
                </a:cubicBezTo>
                <a:lnTo>
                  <a:pt x="0" y="2161759"/>
                </a:lnTo>
                <a:lnTo>
                  <a:pt x="0" y="1848108"/>
                </a:lnTo>
                <a:lnTo>
                  <a:pt x="93281" y="1754106"/>
                </a:lnTo>
                <a:cubicBezTo>
                  <a:pt x="441727" y="1402970"/>
                  <a:pt x="964395" y="876265"/>
                  <a:pt x="1748398" y="86208"/>
                </a:cubicBezTo>
                <a:close/>
                <a:moveTo>
                  <a:pt x="1322919" y="0"/>
                </a:moveTo>
                <a:lnTo>
                  <a:pt x="1635007" y="0"/>
                </a:lnTo>
                <a:lnTo>
                  <a:pt x="1378646" y="258455"/>
                </a:lnTo>
                <a:cubicBezTo>
                  <a:pt x="1004078" y="636083"/>
                  <a:pt x="576001" y="1067658"/>
                  <a:pt x="86769" y="1560887"/>
                </a:cubicBezTo>
                <a:cubicBezTo>
                  <a:pt x="64605" y="1582131"/>
                  <a:pt x="36438" y="1592753"/>
                  <a:pt x="8271" y="1592753"/>
                </a:cubicBezTo>
                <a:lnTo>
                  <a:pt x="0" y="1591165"/>
                </a:lnTo>
                <a:lnTo>
                  <a:pt x="0" y="1333099"/>
                </a:lnTo>
                <a:lnTo>
                  <a:pt x="49270" y="1283450"/>
                </a:lnTo>
                <a:cubicBezTo>
                  <a:pt x="192667" y="1138949"/>
                  <a:pt x="508141" y="821048"/>
                  <a:pt x="1202183" y="121665"/>
                </a:cubicBezTo>
                <a:close/>
                <a:moveTo>
                  <a:pt x="809331" y="0"/>
                </a:moveTo>
                <a:lnTo>
                  <a:pt x="1121527" y="0"/>
                </a:lnTo>
                <a:lnTo>
                  <a:pt x="959769" y="162993"/>
                </a:lnTo>
                <a:cubicBezTo>
                  <a:pt x="698451" y="426306"/>
                  <a:pt x="408098" y="718875"/>
                  <a:pt x="85483" y="1043952"/>
                </a:cubicBezTo>
                <a:lnTo>
                  <a:pt x="0" y="1130088"/>
                </a:lnTo>
                <a:lnTo>
                  <a:pt x="0" y="815124"/>
                </a:lnTo>
                <a:lnTo>
                  <a:pt x="59173" y="755527"/>
                </a:lnTo>
                <a:cubicBezTo>
                  <a:pt x="231794" y="581671"/>
                  <a:pt x="440756" y="371214"/>
                  <a:pt x="693709" y="116450"/>
                </a:cubicBezTo>
                <a:close/>
                <a:moveTo>
                  <a:pt x="299211" y="0"/>
                </a:moveTo>
                <a:lnTo>
                  <a:pt x="610181" y="0"/>
                </a:lnTo>
                <a:lnTo>
                  <a:pt x="491626" y="119498"/>
                </a:lnTo>
                <a:cubicBezTo>
                  <a:pt x="341061" y="271260"/>
                  <a:pt x="179344" y="434263"/>
                  <a:pt x="5647" y="609341"/>
                </a:cubicBezTo>
                <a:lnTo>
                  <a:pt x="0" y="615034"/>
                </a:lnTo>
                <a:lnTo>
                  <a:pt x="0" y="301591"/>
                </a:lnTo>
                <a:lnTo>
                  <a:pt x="84806" y="216111"/>
                </a:lnTo>
                <a:cubicBezTo>
                  <a:pt x="134788" y="165732"/>
                  <a:pt x="187041" y="113063"/>
                  <a:pt x="241670" y="579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83202" y="4622806"/>
            <a:ext cx="4391069" cy="558799"/>
          </a:xfrm>
        </p:spPr>
        <p:txBody>
          <a:bodyPr anchor="t">
            <a:normAutofit/>
          </a:bodyPr>
          <a:lstStyle>
            <a:lvl1pPr marL="0" marR="0" indent="0" algn="l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683202" y="2778913"/>
            <a:ext cx="4391069" cy="61103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lang="zh-CN" altLang="en-US" sz="2400" b="1" dirty="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74" name="文本占位符 13">
            <a:extLst>
              <a:ext uri="{FF2B5EF4-FFF2-40B4-BE49-F238E27FC236}">
                <a16:creationId xmlns:a16="http://schemas.microsoft.com/office/drawing/2014/main" id="{DA05D9E8-4509-4C07-BCB6-9136A59D69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24422" y="3398023"/>
            <a:ext cx="3384376" cy="371475"/>
          </a:xfrm>
        </p:spPr>
        <p:txBody>
          <a:bodyPr anchor="ctr">
            <a:normAutofit/>
          </a:bodyPr>
          <a:lstStyle>
            <a:lvl1pPr marL="0" indent="0" algn="l">
              <a:buClr>
                <a:schemeClr val="accent1"/>
              </a:buClr>
              <a:buFontTx/>
              <a:buNone/>
              <a:defRPr sz="12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75" name="文本占位符 13">
            <a:extLst>
              <a:ext uri="{FF2B5EF4-FFF2-40B4-BE49-F238E27FC236}">
                <a16:creationId xmlns:a16="http://schemas.microsoft.com/office/drawing/2014/main" id="{6A748CD7-B892-40CC-BFBC-687DD15CA9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24422" y="3769498"/>
            <a:ext cx="3384376" cy="371475"/>
          </a:xfrm>
        </p:spPr>
        <p:txBody>
          <a:bodyPr anchor="ctr">
            <a:normAutofit/>
          </a:bodyPr>
          <a:lstStyle>
            <a:lvl1pPr marL="0" indent="0" algn="l">
              <a:buClr>
                <a:schemeClr val="accent2"/>
              </a:buClr>
              <a:buFontTx/>
              <a:buNone/>
              <a:defRPr sz="12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2339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3061997" y="1937171"/>
            <a:ext cx="6068007" cy="656792"/>
          </a:xfrm>
        </p:spPr>
        <p:txBody>
          <a:bodyPr anchor="b">
            <a:normAutofit/>
          </a:bodyPr>
          <a:lstStyle>
            <a:lvl1pPr algn="ctr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061997" y="2723327"/>
            <a:ext cx="6068007" cy="1015623"/>
          </a:xfrm>
        </p:spPr>
        <p:txBody>
          <a:bodyPr anchor="t">
            <a:norm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grpSp>
        <p:nvGrpSpPr>
          <p:cNvPr id="1303" name="组合 1302">
            <a:extLst>
              <a:ext uri="{FF2B5EF4-FFF2-40B4-BE49-F238E27FC236}">
                <a16:creationId xmlns:a16="http://schemas.microsoft.com/office/drawing/2014/main" id="{09ECE300-8FA5-498B-9097-C68854C3DC2D}"/>
              </a:ext>
            </a:extLst>
          </p:cNvPr>
          <p:cNvGrpSpPr/>
          <p:nvPr userDrawn="1"/>
        </p:nvGrpSpPr>
        <p:grpSpPr>
          <a:xfrm>
            <a:off x="10117" y="4221088"/>
            <a:ext cx="12214757" cy="2636912"/>
            <a:chOff x="10118" y="5377500"/>
            <a:chExt cx="6858002" cy="1480500"/>
          </a:xfrm>
        </p:grpSpPr>
        <p:sp>
          <p:nvSpPr>
            <p:cNvPr id="1304" name="Shape 26">
              <a:extLst>
                <a:ext uri="{FF2B5EF4-FFF2-40B4-BE49-F238E27FC236}">
                  <a16:creationId xmlns:a16="http://schemas.microsoft.com/office/drawing/2014/main" id="{B06FD4B0-7663-495B-B431-1194C8EBF62D}"/>
                </a:ext>
              </a:extLst>
            </p:cNvPr>
            <p:cNvSpPr/>
            <p:nvPr/>
          </p:nvSpPr>
          <p:spPr>
            <a:xfrm flipH="1">
              <a:off x="10118" y="5919093"/>
              <a:ext cx="6858002" cy="93890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lnTo>
                    <a:pt x="0" y="102222"/>
                  </a:lnTo>
                  <a:lnTo>
                    <a:pt x="583" y="102222"/>
                  </a:lnTo>
                  <a:lnTo>
                    <a:pt x="583" y="89777"/>
                  </a:lnTo>
                  <a:lnTo>
                    <a:pt x="4166" y="89777"/>
                  </a:lnTo>
                  <a:lnTo>
                    <a:pt x="4166" y="79111"/>
                  </a:lnTo>
                  <a:lnTo>
                    <a:pt x="6416" y="79111"/>
                  </a:lnTo>
                  <a:lnTo>
                    <a:pt x="6416" y="91111"/>
                  </a:lnTo>
                  <a:lnTo>
                    <a:pt x="7625" y="91111"/>
                  </a:lnTo>
                  <a:lnTo>
                    <a:pt x="7625" y="79111"/>
                  </a:lnTo>
                  <a:lnTo>
                    <a:pt x="8958" y="79111"/>
                  </a:lnTo>
                  <a:lnTo>
                    <a:pt x="8958" y="45333"/>
                  </a:lnTo>
                  <a:lnTo>
                    <a:pt x="9541" y="45333"/>
                  </a:lnTo>
                  <a:lnTo>
                    <a:pt x="9541" y="39111"/>
                  </a:lnTo>
                  <a:lnTo>
                    <a:pt x="10958" y="39111"/>
                  </a:lnTo>
                  <a:lnTo>
                    <a:pt x="10958" y="45333"/>
                  </a:lnTo>
                  <a:lnTo>
                    <a:pt x="11583" y="45333"/>
                  </a:lnTo>
                  <a:lnTo>
                    <a:pt x="11583" y="76000"/>
                  </a:lnTo>
                  <a:lnTo>
                    <a:pt x="12083" y="76000"/>
                  </a:lnTo>
                  <a:lnTo>
                    <a:pt x="12083" y="95555"/>
                  </a:lnTo>
                  <a:lnTo>
                    <a:pt x="13250" y="95555"/>
                  </a:lnTo>
                  <a:lnTo>
                    <a:pt x="13250" y="60000"/>
                  </a:lnTo>
                  <a:lnTo>
                    <a:pt x="14041" y="60000"/>
                  </a:lnTo>
                  <a:lnTo>
                    <a:pt x="14041" y="45333"/>
                  </a:lnTo>
                  <a:lnTo>
                    <a:pt x="14583" y="45333"/>
                  </a:lnTo>
                  <a:lnTo>
                    <a:pt x="14583" y="27555"/>
                  </a:lnTo>
                  <a:lnTo>
                    <a:pt x="14958" y="27555"/>
                  </a:lnTo>
                  <a:lnTo>
                    <a:pt x="14958" y="14222"/>
                  </a:lnTo>
                  <a:lnTo>
                    <a:pt x="15333" y="14222"/>
                  </a:lnTo>
                  <a:lnTo>
                    <a:pt x="15333" y="0"/>
                  </a:lnTo>
                  <a:lnTo>
                    <a:pt x="15958" y="0"/>
                  </a:lnTo>
                  <a:lnTo>
                    <a:pt x="15958" y="13777"/>
                  </a:lnTo>
                  <a:lnTo>
                    <a:pt x="16416" y="13777"/>
                  </a:lnTo>
                  <a:lnTo>
                    <a:pt x="16416" y="24888"/>
                  </a:lnTo>
                  <a:lnTo>
                    <a:pt x="16791" y="24888"/>
                  </a:lnTo>
                  <a:lnTo>
                    <a:pt x="16791" y="46222"/>
                  </a:lnTo>
                  <a:lnTo>
                    <a:pt x="17333" y="46222"/>
                  </a:lnTo>
                  <a:lnTo>
                    <a:pt x="17333" y="61333"/>
                  </a:lnTo>
                  <a:lnTo>
                    <a:pt x="17916" y="61333"/>
                  </a:lnTo>
                  <a:lnTo>
                    <a:pt x="17916" y="101333"/>
                  </a:lnTo>
                  <a:lnTo>
                    <a:pt x="18875" y="101333"/>
                  </a:lnTo>
                  <a:lnTo>
                    <a:pt x="18875" y="92000"/>
                  </a:lnTo>
                  <a:lnTo>
                    <a:pt x="20958" y="92000"/>
                  </a:lnTo>
                  <a:lnTo>
                    <a:pt x="20958" y="96444"/>
                  </a:lnTo>
                  <a:lnTo>
                    <a:pt x="21750" y="96444"/>
                  </a:lnTo>
                  <a:lnTo>
                    <a:pt x="21750" y="54666"/>
                  </a:lnTo>
                  <a:lnTo>
                    <a:pt x="22333" y="54666"/>
                  </a:lnTo>
                  <a:lnTo>
                    <a:pt x="22333" y="42666"/>
                  </a:lnTo>
                  <a:lnTo>
                    <a:pt x="24166" y="42666"/>
                  </a:lnTo>
                  <a:lnTo>
                    <a:pt x="24166" y="53777"/>
                  </a:lnTo>
                  <a:lnTo>
                    <a:pt x="24583" y="56888"/>
                  </a:lnTo>
                  <a:lnTo>
                    <a:pt x="24583" y="85777"/>
                  </a:lnTo>
                  <a:lnTo>
                    <a:pt x="25291" y="85777"/>
                  </a:lnTo>
                  <a:lnTo>
                    <a:pt x="25291" y="79555"/>
                  </a:lnTo>
                  <a:lnTo>
                    <a:pt x="27125" y="79555"/>
                  </a:lnTo>
                  <a:lnTo>
                    <a:pt x="27125" y="86222"/>
                  </a:lnTo>
                  <a:lnTo>
                    <a:pt x="28208" y="86222"/>
                  </a:lnTo>
                  <a:lnTo>
                    <a:pt x="28208" y="92000"/>
                  </a:lnTo>
                  <a:lnTo>
                    <a:pt x="29416" y="92000"/>
                  </a:lnTo>
                  <a:lnTo>
                    <a:pt x="29416" y="83555"/>
                  </a:lnTo>
                  <a:lnTo>
                    <a:pt x="30250" y="83555"/>
                  </a:lnTo>
                  <a:lnTo>
                    <a:pt x="30250" y="65777"/>
                  </a:lnTo>
                  <a:lnTo>
                    <a:pt x="35041" y="65777"/>
                  </a:lnTo>
                  <a:lnTo>
                    <a:pt x="35041" y="83555"/>
                  </a:lnTo>
                  <a:lnTo>
                    <a:pt x="35875" y="83555"/>
                  </a:lnTo>
                  <a:lnTo>
                    <a:pt x="35875" y="65777"/>
                  </a:lnTo>
                  <a:lnTo>
                    <a:pt x="39916" y="65777"/>
                  </a:lnTo>
                  <a:lnTo>
                    <a:pt x="39916" y="72888"/>
                  </a:lnTo>
                  <a:lnTo>
                    <a:pt x="41041" y="72888"/>
                  </a:lnTo>
                  <a:lnTo>
                    <a:pt x="41041" y="99555"/>
                  </a:lnTo>
                  <a:lnTo>
                    <a:pt x="42583" y="99555"/>
                  </a:lnTo>
                  <a:lnTo>
                    <a:pt x="42583" y="76888"/>
                  </a:lnTo>
                  <a:lnTo>
                    <a:pt x="45250" y="56000"/>
                  </a:lnTo>
                  <a:lnTo>
                    <a:pt x="47875" y="76888"/>
                  </a:lnTo>
                  <a:lnTo>
                    <a:pt x="47875" y="88888"/>
                  </a:lnTo>
                  <a:lnTo>
                    <a:pt x="48666" y="88888"/>
                  </a:lnTo>
                  <a:lnTo>
                    <a:pt x="48666" y="104000"/>
                  </a:lnTo>
                  <a:lnTo>
                    <a:pt x="49208" y="104000"/>
                  </a:lnTo>
                  <a:lnTo>
                    <a:pt x="49208" y="73333"/>
                  </a:lnTo>
                  <a:lnTo>
                    <a:pt x="51500" y="73333"/>
                  </a:lnTo>
                  <a:lnTo>
                    <a:pt x="51500" y="85777"/>
                  </a:lnTo>
                  <a:lnTo>
                    <a:pt x="53708" y="85777"/>
                  </a:lnTo>
                  <a:lnTo>
                    <a:pt x="53708" y="94666"/>
                  </a:lnTo>
                  <a:lnTo>
                    <a:pt x="54500" y="94666"/>
                  </a:lnTo>
                  <a:lnTo>
                    <a:pt x="54500" y="85777"/>
                  </a:lnTo>
                  <a:lnTo>
                    <a:pt x="57125" y="85777"/>
                  </a:lnTo>
                  <a:lnTo>
                    <a:pt x="57125" y="102222"/>
                  </a:lnTo>
                  <a:lnTo>
                    <a:pt x="57625" y="102222"/>
                  </a:lnTo>
                  <a:lnTo>
                    <a:pt x="57625" y="104888"/>
                  </a:lnTo>
                  <a:lnTo>
                    <a:pt x="58875" y="104888"/>
                  </a:lnTo>
                  <a:lnTo>
                    <a:pt x="58875" y="94222"/>
                  </a:lnTo>
                  <a:lnTo>
                    <a:pt x="61666" y="94222"/>
                  </a:lnTo>
                  <a:lnTo>
                    <a:pt x="61666" y="89777"/>
                  </a:lnTo>
                  <a:lnTo>
                    <a:pt x="62250" y="89777"/>
                  </a:lnTo>
                  <a:lnTo>
                    <a:pt x="62250" y="84000"/>
                  </a:lnTo>
                  <a:lnTo>
                    <a:pt x="62833" y="84000"/>
                  </a:lnTo>
                  <a:lnTo>
                    <a:pt x="62833" y="88888"/>
                  </a:lnTo>
                  <a:lnTo>
                    <a:pt x="63500" y="88888"/>
                  </a:lnTo>
                  <a:lnTo>
                    <a:pt x="63500" y="83111"/>
                  </a:lnTo>
                  <a:lnTo>
                    <a:pt x="64999" y="83111"/>
                  </a:lnTo>
                  <a:lnTo>
                    <a:pt x="64999" y="88444"/>
                  </a:lnTo>
                  <a:lnTo>
                    <a:pt x="65666" y="88444"/>
                  </a:lnTo>
                  <a:lnTo>
                    <a:pt x="65666" y="103111"/>
                  </a:lnTo>
                  <a:lnTo>
                    <a:pt x="66916" y="103111"/>
                  </a:lnTo>
                  <a:lnTo>
                    <a:pt x="66916" y="82666"/>
                  </a:lnTo>
                  <a:lnTo>
                    <a:pt x="69375" y="82666"/>
                  </a:lnTo>
                  <a:lnTo>
                    <a:pt x="69375" y="88888"/>
                  </a:lnTo>
                  <a:lnTo>
                    <a:pt x="70416" y="88888"/>
                  </a:lnTo>
                  <a:lnTo>
                    <a:pt x="70416" y="46222"/>
                  </a:lnTo>
                  <a:lnTo>
                    <a:pt x="71500" y="35111"/>
                  </a:lnTo>
                  <a:lnTo>
                    <a:pt x="72458" y="45777"/>
                  </a:lnTo>
                  <a:lnTo>
                    <a:pt x="72458" y="103111"/>
                  </a:lnTo>
                  <a:lnTo>
                    <a:pt x="73583" y="103111"/>
                  </a:lnTo>
                  <a:lnTo>
                    <a:pt x="73583" y="47555"/>
                  </a:lnTo>
                  <a:lnTo>
                    <a:pt x="76916" y="47555"/>
                  </a:lnTo>
                  <a:lnTo>
                    <a:pt x="76916" y="97777"/>
                  </a:lnTo>
                  <a:lnTo>
                    <a:pt x="77541" y="97777"/>
                  </a:lnTo>
                  <a:lnTo>
                    <a:pt x="77541" y="85777"/>
                  </a:lnTo>
                  <a:lnTo>
                    <a:pt x="79000" y="85777"/>
                  </a:lnTo>
                  <a:lnTo>
                    <a:pt x="79000" y="92888"/>
                  </a:lnTo>
                  <a:lnTo>
                    <a:pt x="82000" y="92888"/>
                  </a:lnTo>
                  <a:lnTo>
                    <a:pt x="82000" y="102222"/>
                  </a:lnTo>
                  <a:lnTo>
                    <a:pt x="84333" y="102222"/>
                  </a:lnTo>
                  <a:lnTo>
                    <a:pt x="84333" y="88000"/>
                  </a:lnTo>
                  <a:lnTo>
                    <a:pt x="85583" y="88000"/>
                  </a:lnTo>
                  <a:lnTo>
                    <a:pt x="85583" y="96000"/>
                  </a:lnTo>
                  <a:lnTo>
                    <a:pt x="86500" y="96000"/>
                  </a:lnTo>
                  <a:lnTo>
                    <a:pt x="86500" y="91111"/>
                  </a:lnTo>
                  <a:lnTo>
                    <a:pt x="87791" y="91111"/>
                  </a:lnTo>
                  <a:lnTo>
                    <a:pt x="87791" y="84888"/>
                  </a:lnTo>
                  <a:lnTo>
                    <a:pt x="89375" y="84888"/>
                  </a:lnTo>
                  <a:lnTo>
                    <a:pt x="89375" y="100888"/>
                  </a:lnTo>
                  <a:lnTo>
                    <a:pt x="90541" y="100888"/>
                  </a:lnTo>
                  <a:lnTo>
                    <a:pt x="90541" y="63111"/>
                  </a:lnTo>
                  <a:lnTo>
                    <a:pt x="92458" y="63555"/>
                  </a:lnTo>
                  <a:lnTo>
                    <a:pt x="92458" y="84444"/>
                  </a:lnTo>
                  <a:lnTo>
                    <a:pt x="93750" y="84444"/>
                  </a:lnTo>
                  <a:lnTo>
                    <a:pt x="93750" y="97333"/>
                  </a:lnTo>
                  <a:lnTo>
                    <a:pt x="95375" y="97333"/>
                  </a:lnTo>
                  <a:lnTo>
                    <a:pt x="95375" y="83111"/>
                  </a:lnTo>
                  <a:lnTo>
                    <a:pt x="96500" y="83111"/>
                  </a:lnTo>
                  <a:lnTo>
                    <a:pt x="96500" y="77333"/>
                  </a:lnTo>
                  <a:lnTo>
                    <a:pt x="98000" y="77333"/>
                  </a:lnTo>
                  <a:lnTo>
                    <a:pt x="98000" y="81333"/>
                  </a:lnTo>
                  <a:lnTo>
                    <a:pt x="99041" y="81333"/>
                  </a:lnTo>
                  <a:lnTo>
                    <a:pt x="99041" y="75111"/>
                  </a:lnTo>
                  <a:lnTo>
                    <a:pt x="101000" y="59555"/>
                  </a:lnTo>
                  <a:lnTo>
                    <a:pt x="102916" y="75111"/>
                  </a:lnTo>
                  <a:lnTo>
                    <a:pt x="102916" y="96444"/>
                  </a:lnTo>
                  <a:lnTo>
                    <a:pt x="103250" y="96444"/>
                  </a:lnTo>
                  <a:lnTo>
                    <a:pt x="103250" y="92000"/>
                  </a:lnTo>
                  <a:lnTo>
                    <a:pt x="104750" y="92000"/>
                  </a:lnTo>
                  <a:lnTo>
                    <a:pt x="104750" y="111111"/>
                  </a:lnTo>
                  <a:lnTo>
                    <a:pt x="105125" y="111111"/>
                  </a:lnTo>
                  <a:lnTo>
                    <a:pt x="105125" y="101777"/>
                  </a:lnTo>
                  <a:lnTo>
                    <a:pt x="106291" y="101777"/>
                  </a:lnTo>
                  <a:lnTo>
                    <a:pt x="106291" y="81777"/>
                  </a:lnTo>
                  <a:lnTo>
                    <a:pt x="107791" y="81777"/>
                  </a:lnTo>
                  <a:lnTo>
                    <a:pt x="107791" y="101777"/>
                  </a:lnTo>
                  <a:lnTo>
                    <a:pt x="107833" y="101777"/>
                  </a:lnTo>
                  <a:lnTo>
                    <a:pt x="107833" y="93777"/>
                  </a:lnTo>
                  <a:lnTo>
                    <a:pt x="108583" y="93777"/>
                  </a:lnTo>
                  <a:lnTo>
                    <a:pt x="108583" y="89777"/>
                  </a:lnTo>
                  <a:lnTo>
                    <a:pt x="110166" y="89777"/>
                  </a:lnTo>
                  <a:lnTo>
                    <a:pt x="110166" y="103111"/>
                  </a:lnTo>
                  <a:lnTo>
                    <a:pt x="110416" y="103111"/>
                  </a:lnTo>
                  <a:lnTo>
                    <a:pt x="110416" y="93777"/>
                  </a:lnTo>
                  <a:lnTo>
                    <a:pt x="110625" y="93777"/>
                  </a:lnTo>
                  <a:lnTo>
                    <a:pt x="110625" y="76444"/>
                  </a:lnTo>
                  <a:lnTo>
                    <a:pt x="111416" y="76444"/>
                  </a:lnTo>
                  <a:lnTo>
                    <a:pt x="111416" y="68444"/>
                  </a:lnTo>
                  <a:lnTo>
                    <a:pt x="111833" y="68444"/>
                  </a:lnTo>
                  <a:lnTo>
                    <a:pt x="111833" y="64000"/>
                  </a:lnTo>
                  <a:lnTo>
                    <a:pt x="112916" y="64000"/>
                  </a:lnTo>
                  <a:lnTo>
                    <a:pt x="112916" y="68444"/>
                  </a:lnTo>
                  <a:lnTo>
                    <a:pt x="113375" y="68444"/>
                  </a:lnTo>
                  <a:lnTo>
                    <a:pt x="113375" y="91555"/>
                  </a:lnTo>
                  <a:lnTo>
                    <a:pt x="113416" y="91555"/>
                  </a:lnTo>
                  <a:lnTo>
                    <a:pt x="113416" y="91555"/>
                  </a:lnTo>
                  <a:lnTo>
                    <a:pt x="114666" y="91555"/>
                  </a:lnTo>
                  <a:lnTo>
                    <a:pt x="114666" y="79555"/>
                  </a:lnTo>
                  <a:lnTo>
                    <a:pt x="115250" y="79555"/>
                  </a:lnTo>
                  <a:lnTo>
                    <a:pt x="115250" y="68444"/>
                  </a:lnTo>
                  <a:lnTo>
                    <a:pt x="115625" y="68444"/>
                  </a:lnTo>
                  <a:lnTo>
                    <a:pt x="115625" y="55111"/>
                  </a:lnTo>
                  <a:lnTo>
                    <a:pt x="115916" y="55111"/>
                  </a:lnTo>
                  <a:lnTo>
                    <a:pt x="115916" y="44888"/>
                  </a:lnTo>
                  <a:lnTo>
                    <a:pt x="116250" y="44888"/>
                  </a:lnTo>
                  <a:lnTo>
                    <a:pt x="116250" y="34222"/>
                  </a:lnTo>
                  <a:lnTo>
                    <a:pt x="116666" y="34222"/>
                  </a:lnTo>
                  <a:lnTo>
                    <a:pt x="116666" y="44444"/>
                  </a:lnTo>
                  <a:lnTo>
                    <a:pt x="117000" y="44444"/>
                  </a:lnTo>
                  <a:lnTo>
                    <a:pt x="117000" y="52888"/>
                  </a:lnTo>
                  <a:lnTo>
                    <a:pt x="117333" y="52888"/>
                  </a:lnTo>
                  <a:lnTo>
                    <a:pt x="117333" y="68888"/>
                  </a:lnTo>
                  <a:lnTo>
                    <a:pt x="117708" y="68888"/>
                  </a:lnTo>
                  <a:lnTo>
                    <a:pt x="117708" y="80444"/>
                  </a:lnTo>
                  <a:lnTo>
                    <a:pt x="118166" y="80444"/>
                  </a:lnTo>
                  <a:lnTo>
                    <a:pt x="118166" y="92000"/>
                  </a:lnTo>
                  <a:lnTo>
                    <a:pt x="120000" y="9200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DEDDD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35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5" name="图片 1304">
              <a:extLst>
                <a:ext uri="{FF2B5EF4-FFF2-40B4-BE49-F238E27FC236}">
                  <a16:creationId xmlns:a16="http://schemas.microsoft.com/office/drawing/2014/main" id="{BD672365-D8EE-4A2C-AF80-3510B5423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27358"/>
            <a:stretch/>
          </p:blipFill>
          <p:spPr>
            <a:xfrm flipH="1">
              <a:off x="1367070" y="5377500"/>
              <a:ext cx="3517131" cy="14118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9104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77431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4B8E45AA-1ED1-4A3D-8B6B-850B04DF772A}"/>
              </a:ext>
            </a:extLst>
          </p:cNvPr>
          <p:cNvCxnSpPr/>
          <p:nvPr userDrawn="1"/>
        </p:nvCxnSpPr>
        <p:spPr>
          <a:xfrm>
            <a:off x="669924" y="6240463"/>
            <a:ext cx="1085056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31F3C-1533-4ADE-ADA4-C66B5AA4B42B}" type="datetime1">
              <a:rPr lang="zh-CN" altLang="en-US" smtClean="0"/>
              <a:pPr/>
              <a:t>2018/10/9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0792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867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7860273" y="2507745"/>
            <a:ext cx="3624399" cy="655784"/>
          </a:xfrm>
        </p:spPr>
        <p:txBody>
          <a:bodyPr anchor="ctr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7860273" y="3445986"/>
            <a:ext cx="3624399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7860273" y="3761620"/>
            <a:ext cx="3624399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D4726615-D9F5-47AF-8FF3-A10148443199}"/>
              </a:ext>
            </a:extLst>
          </p:cNvPr>
          <p:cNvGrpSpPr/>
          <p:nvPr userDrawn="1"/>
        </p:nvGrpSpPr>
        <p:grpSpPr>
          <a:xfrm>
            <a:off x="10117" y="4221088"/>
            <a:ext cx="12214757" cy="2636912"/>
            <a:chOff x="10118" y="5377500"/>
            <a:chExt cx="6858002" cy="1480500"/>
          </a:xfrm>
        </p:grpSpPr>
        <p:sp>
          <p:nvSpPr>
            <p:cNvPr id="75" name="Shape 26">
              <a:extLst>
                <a:ext uri="{FF2B5EF4-FFF2-40B4-BE49-F238E27FC236}">
                  <a16:creationId xmlns:a16="http://schemas.microsoft.com/office/drawing/2014/main" id="{69E76E1F-7AC1-42E3-A161-5B0216F2BEF0}"/>
                </a:ext>
              </a:extLst>
            </p:cNvPr>
            <p:cNvSpPr/>
            <p:nvPr/>
          </p:nvSpPr>
          <p:spPr>
            <a:xfrm flipH="1">
              <a:off x="10118" y="5919093"/>
              <a:ext cx="6858002" cy="93890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lnTo>
                    <a:pt x="0" y="102222"/>
                  </a:lnTo>
                  <a:lnTo>
                    <a:pt x="583" y="102222"/>
                  </a:lnTo>
                  <a:lnTo>
                    <a:pt x="583" y="89777"/>
                  </a:lnTo>
                  <a:lnTo>
                    <a:pt x="4166" y="89777"/>
                  </a:lnTo>
                  <a:lnTo>
                    <a:pt x="4166" y="79111"/>
                  </a:lnTo>
                  <a:lnTo>
                    <a:pt x="6416" y="79111"/>
                  </a:lnTo>
                  <a:lnTo>
                    <a:pt x="6416" y="91111"/>
                  </a:lnTo>
                  <a:lnTo>
                    <a:pt x="7625" y="91111"/>
                  </a:lnTo>
                  <a:lnTo>
                    <a:pt x="7625" y="79111"/>
                  </a:lnTo>
                  <a:lnTo>
                    <a:pt x="8958" y="79111"/>
                  </a:lnTo>
                  <a:lnTo>
                    <a:pt x="8958" y="45333"/>
                  </a:lnTo>
                  <a:lnTo>
                    <a:pt x="9541" y="45333"/>
                  </a:lnTo>
                  <a:lnTo>
                    <a:pt x="9541" y="39111"/>
                  </a:lnTo>
                  <a:lnTo>
                    <a:pt x="10958" y="39111"/>
                  </a:lnTo>
                  <a:lnTo>
                    <a:pt x="10958" y="45333"/>
                  </a:lnTo>
                  <a:lnTo>
                    <a:pt x="11583" y="45333"/>
                  </a:lnTo>
                  <a:lnTo>
                    <a:pt x="11583" y="76000"/>
                  </a:lnTo>
                  <a:lnTo>
                    <a:pt x="12083" y="76000"/>
                  </a:lnTo>
                  <a:lnTo>
                    <a:pt x="12083" y="95555"/>
                  </a:lnTo>
                  <a:lnTo>
                    <a:pt x="13250" y="95555"/>
                  </a:lnTo>
                  <a:lnTo>
                    <a:pt x="13250" y="60000"/>
                  </a:lnTo>
                  <a:lnTo>
                    <a:pt x="14041" y="60000"/>
                  </a:lnTo>
                  <a:lnTo>
                    <a:pt x="14041" y="45333"/>
                  </a:lnTo>
                  <a:lnTo>
                    <a:pt x="14583" y="45333"/>
                  </a:lnTo>
                  <a:lnTo>
                    <a:pt x="14583" y="27555"/>
                  </a:lnTo>
                  <a:lnTo>
                    <a:pt x="14958" y="27555"/>
                  </a:lnTo>
                  <a:lnTo>
                    <a:pt x="14958" y="14222"/>
                  </a:lnTo>
                  <a:lnTo>
                    <a:pt x="15333" y="14222"/>
                  </a:lnTo>
                  <a:lnTo>
                    <a:pt x="15333" y="0"/>
                  </a:lnTo>
                  <a:lnTo>
                    <a:pt x="15958" y="0"/>
                  </a:lnTo>
                  <a:lnTo>
                    <a:pt x="15958" y="13777"/>
                  </a:lnTo>
                  <a:lnTo>
                    <a:pt x="16416" y="13777"/>
                  </a:lnTo>
                  <a:lnTo>
                    <a:pt x="16416" y="24888"/>
                  </a:lnTo>
                  <a:lnTo>
                    <a:pt x="16791" y="24888"/>
                  </a:lnTo>
                  <a:lnTo>
                    <a:pt x="16791" y="46222"/>
                  </a:lnTo>
                  <a:lnTo>
                    <a:pt x="17333" y="46222"/>
                  </a:lnTo>
                  <a:lnTo>
                    <a:pt x="17333" y="61333"/>
                  </a:lnTo>
                  <a:lnTo>
                    <a:pt x="17916" y="61333"/>
                  </a:lnTo>
                  <a:lnTo>
                    <a:pt x="17916" y="101333"/>
                  </a:lnTo>
                  <a:lnTo>
                    <a:pt x="18875" y="101333"/>
                  </a:lnTo>
                  <a:lnTo>
                    <a:pt x="18875" y="92000"/>
                  </a:lnTo>
                  <a:lnTo>
                    <a:pt x="20958" y="92000"/>
                  </a:lnTo>
                  <a:lnTo>
                    <a:pt x="20958" y="96444"/>
                  </a:lnTo>
                  <a:lnTo>
                    <a:pt x="21750" y="96444"/>
                  </a:lnTo>
                  <a:lnTo>
                    <a:pt x="21750" y="54666"/>
                  </a:lnTo>
                  <a:lnTo>
                    <a:pt x="22333" y="54666"/>
                  </a:lnTo>
                  <a:lnTo>
                    <a:pt x="22333" y="42666"/>
                  </a:lnTo>
                  <a:lnTo>
                    <a:pt x="24166" y="42666"/>
                  </a:lnTo>
                  <a:lnTo>
                    <a:pt x="24166" y="53777"/>
                  </a:lnTo>
                  <a:lnTo>
                    <a:pt x="24583" y="56888"/>
                  </a:lnTo>
                  <a:lnTo>
                    <a:pt x="24583" y="85777"/>
                  </a:lnTo>
                  <a:lnTo>
                    <a:pt x="25291" y="85777"/>
                  </a:lnTo>
                  <a:lnTo>
                    <a:pt x="25291" y="79555"/>
                  </a:lnTo>
                  <a:lnTo>
                    <a:pt x="27125" y="79555"/>
                  </a:lnTo>
                  <a:lnTo>
                    <a:pt x="27125" y="86222"/>
                  </a:lnTo>
                  <a:lnTo>
                    <a:pt x="28208" y="86222"/>
                  </a:lnTo>
                  <a:lnTo>
                    <a:pt x="28208" y="92000"/>
                  </a:lnTo>
                  <a:lnTo>
                    <a:pt x="29416" y="92000"/>
                  </a:lnTo>
                  <a:lnTo>
                    <a:pt x="29416" y="83555"/>
                  </a:lnTo>
                  <a:lnTo>
                    <a:pt x="30250" y="83555"/>
                  </a:lnTo>
                  <a:lnTo>
                    <a:pt x="30250" y="65777"/>
                  </a:lnTo>
                  <a:lnTo>
                    <a:pt x="35041" y="65777"/>
                  </a:lnTo>
                  <a:lnTo>
                    <a:pt x="35041" y="83555"/>
                  </a:lnTo>
                  <a:lnTo>
                    <a:pt x="35875" y="83555"/>
                  </a:lnTo>
                  <a:lnTo>
                    <a:pt x="35875" y="65777"/>
                  </a:lnTo>
                  <a:lnTo>
                    <a:pt x="39916" y="65777"/>
                  </a:lnTo>
                  <a:lnTo>
                    <a:pt x="39916" y="72888"/>
                  </a:lnTo>
                  <a:lnTo>
                    <a:pt x="41041" y="72888"/>
                  </a:lnTo>
                  <a:lnTo>
                    <a:pt x="41041" y="99555"/>
                  </a:lnTo>
                  <a:lnTo>
                    <a:pt x="42583" y="99555"/>
                  </a:lnTo>
                  <a:lnTo>
                    <a:pt x="42583" y="76888"/>
                  </a:lnTo>
                  <a:lnTo>
                    <a:pt x="45250" y="56000"/>
                  </a:lnTo>
                  <a:lnTo>
                    <a:pt x="47875" y="76888"/>
                  </a:lnTo>
                  <a:lnTo>
                    <a:pt x="47875" y="88888"/>
                  </a:lnTo>
                  <a:lnTo>
                    <a:pt x="48666" y="88888"/>
                  </a:lnTo>
                  <a:lnTo>
                    <a:pt x="48666" y="104000"/>
                  </a:lnTo>
                  <a:lnTo>
                    <a:pt x="49208" y="104000"/>
                  </a:lnTo>
                  <a:lnTo>
                    <a:pt x="49208" y="73333"/>
                  </a:lnTo>
                  <a:lnTo>
                    <a:pt x="51500" y="73333"/>
                  </a:lnTo>
                  <a:lnTo>
                    <a:pt x="51500" y="85777"/>
                  </a:lnTo>
                  <a:lnTo>
                    <a:pt x="53708" y="85777"/>
                  </a:lnTo>
                  <a:lnTo>
                    <a:pt x="53708" y="94666"/>
                  </a:lnTo>
                  <a:lnTo>
                    <a:pt x="54500" y="94666"/>
                  </a:lnTo>
                  <a:lnTo>
                    <a:pt x="54500" y="85777"/>
                  </a:lnTo>
                  <a:lnTo>
                    <a:pt x="57125" y="85777"/>
                  </a:lnTo>
                  <a:lnTo>
                    <a:pt x="57125" y="102222"/>
                  </a:lnTo>
                  <a:lnTo>
                    <a:pt x="57625" y="102222"/>
                  </a:lnTo>
                  <a:lnTo>
                    <a:pt x="57625" y="104888"/>
                  </a:lnTo>
                  <a:lnTo>
                    <a:pt x="58875" y="104888"/>
                  </a:lnTo>
                  <a:lnTo>
                    <a:pt x="58875" y="94222"/>
                  </a:lnTo>
                  <a:lnTo>
                    <a:pt x="61666" y="94222"/>
                  </a:lnTo>
                  <a:lnTo>
                    <a:pt x="61666" y="89777"/>
                  </a:lnTo>
                  <a:lnTo>
                    <a:pt x="62250" y="89777"/>
                  </a:lnTo>
                  <a:lnTo>
                    <a:pt x="62250" y="84000"/>
                  </a:lnTo>
                  <a:lnTo>
                    <a:pt x="62833" y="84000"/>
                  </a:lnTo>
                  <a:lnTo>
                    <a:pt x="62833" y="88888"/>
                  </a:lnTo>
                  <a:lnTo>
                    <a:pt x="63500" y="88888"/>
                  </a:lnTo>
                  <a:lnTo>
                    <a:pt x="63500" y="83111"/>
                  </a:lnTo>
                  <a:lnTo>
                    <a:pt x="64999" y="83111"/>
                  </a:lnTo>
                  <a:lnTo>
                    <a:pt x="64999" y="88444"/>
                  </a:lnTo>
                  <a:lnTo>
                    <a:pt x="65666" y="88444"/>
                  </a:lnTo>
                  <a:lnTo>
                    <a:pt x="65666" y="103111"/>
                  </a:lnTo>
                  <a:lnTo>
                    <a:pt x="66916" y="103111"/>
                  </a:lnTo>
                  <a:lnTo>
                    <a:pt x="66916" y="82666"/>
                  </a:lnTo>
                  <a:lnTo>
                    <a:pt x="69375" y="82666"/>
                  </a:lnTo>
                  <a:lnTo>
                    <a:pt x="69375" y="88888"/>
                  </a:lnTo>
                  <a:lnTo>
                    <a:pt x="70416" y="88888"/>
                  </a:lnTo>
                  <a:lnTo>
                    <a:pt x="70416" y="46222"/>
                  </a:lnTo>
                  <a:lnTo>
                    <a:pt x="71500" y="35111"/>
                  </a:lnTo>
                  <a:lnTo>
                    <a:pt x="72458" y="45777"/>
                  </a:lnTo>
                  <a:lnTo>
                    <a:pt x="72458" y="103111"/>
                  </a:lnTo>
                  <a:lnTo>
                    <a:pt x="73583" y="103111"/>
                  </a:lnTo>
                  <a:lnTo>
                    <a:pt x="73583" y="47555"/>
                  </a:lnTo>
                  <a:lnTo>
                    <a:pt x="76916" y="47555"/>
                  </a:lnTo>
                  <a:lnTo>
                    <a:pt x="76916" y="97777"/>
                  </a:lnTo>
                  <a:lnTo>
                    <a:pt x="77541" y="97777"/>
                  </a:lnTo>
                  <a:lnTo>
                    <a:pt x="77541" y="85777"/>
                  </a:lnTo>
                  <a:lnTo>
                    <a:pt x="79000" y="85777"/>
                  </a:lnTo>
                  <a:lnTo>
                    <a:pt x="79000" y="92888"/>
                  </a:lnTo>
                  <a:lnTo>
                    <a:pt x="82000" y="92888"/>
                  </a:lnTo>
                  <a:lnTo>
                    <a:pt x="82000" y="102222"/>
                  </a:lnTo>
                  <a:lnTo>
                    <a:pt x="84333" y="102222"/>
                  </a:lnTo>
                  <a:lnTo>
                    <a:pt x="84333" y="88000"/>
                  </a:lnTo>
                  <a:lnTo>
                    <a:pt x="85583" y="88000"/>
                  </a:lnTo>
                  <a:lnTo>
                    <a:pt x="85583" y="96000"/>
                  </a:lnTo>
                  <a:lnTo>
                    <a:pt x="86500" y="96000"/>
                  </a:lnTo>
                  <a:lnTo>
                    <a:pt x="86500" y="91111"/>
                  </a:lnTo>
                  <a:lnTo>
                    <a:pt x="87791" y="91111"/>
                  </a:lnTo>
                  <a:lnTo>
                    <a:pt x="87791" y="84888"/>
                  </a:lnTo>
                  <a:lnTo>
                    <a:pt x="89375" y="84888"/>
                  </a:lnTo>
                  <a:lnTo>
                    <a:pt x="89375" y="100888"/>
                  </a:lnTo>
                  <a:lnTo>
                    <a:pt x="90541" y="100888"/>
                  </a:lnTo>
                  <a:lnTo>
                    <a:pt x="90541" y="63111"/>
                  </a:lnTo>
                  <a:lnTo>
                    <a:pt x="92458" y="63555"/>
                  </a:lnTo>
                  <a:lnTo>
                    <a:pt x="92458" y="84444"/>
                  </a:lnTo>
                  <a:lnTo>
                    <a:pt x="93750" y="84444"/>
                  </a:lnTo>
                  <a:lnTo>
                    <a:pt x="93750" y="97333"/>
                  </a:lnTo>
                  <a:lnTo>
                    <a:pt x="95375" y="97333"/>
                  </a:lnTo>
                  <a:lnTo>
                    <a:pt x="95375" y="83111"/>
                  </a:lnTo>
                  <a:lnTo>
                    <a:pt x="96500" y="83111"/>
                  </a:lnTo>
                  <a:lnTo>
                    <a:pt x="96500" y="77333"/>
                  </a:lnTo>
                  <a:lnTo>
                    <a:pt x="98000" y="77333"/>
                  </a:lnTo>
                  <a:lnTo>
                    <a:pt x="98000" y="81333"/>
                  </a:lnTo>
                  <a:lnTo>
                    <a:pt x="99041" y="81333"/>
                  </a:lnTo>
                  <a:lnTo>
                    <a:pt x="99041" y="75111"/>
                  </a:lnTo>
                  <a:lnTo>
                    <a:pt x="101000" y="59555"/>
                  </a:lnTo>
                  <a:lnTo>
                    <a:pt x="102916" y="75111"/>
                  </a:lnTo>
                  <a:lnTo>
                    <a:pt x="102916" y="96444"/>
                  </a:lnTo>
                  <a:lnTo>
                    <a:pt x="103250" y="96444"/>
                  </a:lnTo>
                  <a:lnTo>
                    <a:pt x="103250" y="92000"/>
                  </a:lnTo>
                  <a:lnTo>
                    <a:pt x="104750" y="92000"/>
                  </a:lnTo>
                  <a:lnTo>
                    <a:pt x="104750" y="111111"/>
                  </a:lnTo>
                  <a:lnTo>
                    <a:pt x="105125" y="111111"/>
                  </a:lnTo>
                  <a:lnTo>
                    <a:pt x="105125" y="101777"/>
                  </a:lnTo>
                  <a:lnTo>
                    <a:pt x="106291" y="101777"/>
                  </a:lnTo>
                  <a:lnTo>
                    <a:pt x="106291" y="81777"/>
                  </a:lnTo>
                  <a:lnTo>
                    <a:pt x="107791" y="81777"/>
                  </a:lnTo>
                  <a:lnTo>
                    <a:pt x="107791" y="101777"/>
                  </a:lnTo>
                  <a:lnTo>
                    <a:pt x="107833" y="101777"/>
                  </a:lnTo>
                  <a:lnTo>
                    <a:pt x="107833" y="93777"/>
                  </a:lnTo>
                  <a:lnTo>
                    <a:pt x="108583" y="93777"/>
                  </a:lnTo>
                  <a:lnTo>
                    <a:pt x="108583" y="89777"/>
                  </a:lnTo>
                  <a:lnTo>
                    <a:pt x="110166" y="89777"/>
                  </a:lnTo>
                  <a:lnTo>
                    <a:pt x="110166" y="103111"/>
                  </a:lnTo>
                  <a:lnTo>
                    <a:pt x="110416" y="103111"/>
                  </a:lnTo>
                  <a:lnTo>
                    <a:pt x="110416" y="93777"/>
                  </a:lnTo>
                  <a:lnTo>
                    <a:pt x="110625" y="93777"/>
                  </a:lnTo>
                  <a:lnTo>
                    <a:pt x="110625" y="76444"/>
                  </a:lnTo>
                  <a:lnTo>
                    <a:pt x="111416" y="76444"/>
                  </a:lnTo>
                  <a:lnTo>
                    <a:pt x="111416" y="68444"/>
                  </a:lnTo>
                  <a:lnTo>
                    <a:pt x="111833" y="68444"/>
                  </a:lnTo>
                  <a:lnTo>
                    <a:pt x="111833" y="64000"/>
                  </a:lnTo>
                  <a:lnTo>
                    <a:pt x="112916" y="64000"/>
                  </a:lnTo>
                  <a:lnTo>
                    <a:pt x="112916" y="68444"/>
                  </a:lnTo>
                  <a:lnTo>
                    <a:pt x="113375" y="68444"/>
                  </a:lnTo>
                  <a:lnTo>
                    <a:pt x="113375" y="91555"/>
                  </a:lnTo>
                  <a:lnTo>
                    <a:pt x="113416" y="91555"/>
                  </a:lnTo>
                  <a:lnTo>
                    <a:pt x="113416" y="91555"/>
                  </a:lnTo>
                  <a:lnTo>
                    <a:pt x="114666" y="91555"/>
                  </a:lnTo>
                  <a:lnTo>
                    <a:pt x="114666" y="79555"/>
                  </a:lnTo>
                  <a:lnTo>
                    <a:pt x="115250" y="79555"/>
                  </a:lnTo>
                  <a:lnTo>
                    <a:pt x="115250" y="68444"/>
                  </a:lnTo>
                  <a:lnTo>
                    <a:pt x="115625" y="68444"/>
                  </a:lnTo>
                  <a:lnTo>
                    <a:pt x="115625" y="55111"/>
                  </a:lnTo>
                  <a:lnTo>
                    <a:pt x="115916" y="55111"/>
                  </a:lnTo>
                  <a:lnTo>
                    <a:pt x="115916" y="44888"/>
                  </a:lnTo>
                  <a:lnTo>
                    <a:pt x="116250" y="44888"/>
                  </a:lnTo>
                  <a:lnTo>
                    <a:pt x="116250" y="34222"/>
                  </a:lnTo>
                  <a:lnTo>
                    <a:pt x="116666" y="34222"/>
                  </a:lnTo>
                  <a:lnTo>
                    <a:pt x="116666" y="44444"/>
                  </a:lnTo>
                  <a:lnTo>
                    <a:pt x="117000" y="44444"/>
                  </a:lnTo>
                  <a:lnTo>
                    <a:pt x="117000" y="52888"/>
                  </a:lnTo>
                  <a:lnTo>
                    <a:pt x="117333" y="52888"/>
                  </a:lnTo>
                  <a:lnTo>
                    <a:pt x="117333" y="68888"/>
                  </a:lnTo>
                  <a:lnTo>
                    <a:pt x="117708" y="68888"/>
                  </a:lnTo>
                  <a:lnTo>
                    <a:pt x="117708" y="80444"/>
                  </a:lnTo>
                  <a:lnTo>
                    <a:pt x="118166" y="80444"/>
                  </a:lnTo>
                  <a:lnTo>
                    <a:pt x="118166" y="92000"/>
                  </a:lnTo>
                  <a:lnTo>
                    <a:pt x="120000" y="9200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DEDDD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35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76" name="图片 75">
              <a:extLst>
                <a:ext uri="{FF2B5EF4-FFF2-40B4-BE49-F238E27FC236}">
                  <a16:creationId xmlns:a16="http://schemas.microsoft.com/office/drawing/2014/main" id="{8681F467-12AB-44E1-A0AE-C586EE529B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b="27358"/>
            <a:stretch/>
          </p:blipFill>
          <p:spPr>
            <a:xfrm flipH="1">
              <a:off x="1367070" y="5377500"/>
              <a:ext cx="3517131" cy="1411808"/>
            </a:xfrm>
            <a:prstGeom prst="rect">
              <a:avLst/>
            </a:prstGeom>
          </p:spPr>
        </p:pic>
      </p:grpSp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195E05DA-0E32-430C-92F4-19A43DFE0BAA}"/>
              </a:ext>
            </a:extLst>
          </p:cNvPr>
          <p:cNvSpPr/>
          <p:nvPr userDrawn="1"/>
        </p:nvSpPr>
        <p:spPr>
          <a:xfrm rot="10800000" flipH="1">
            <a:off x="6689477" y="-17256"/>
            <a:ext cx="5522830" cy="2488924"/>
          </a:xfrm>
          <a:custGeom>
            <a:avLst/>
            <a:gdLst>
              <a:gd name="connsiteX0" fmla="*/ 4629710 w 4629710"/>
              <a:gd name="connsiteY0" fmla="*/ 2062620 h 2086429"/>
              <a:gd name="connsiteX1" fmla="*/ 4629710 w 4629710"/>
              <a:gd name="connsiteY1" fmla="*/ 2086429 h 2086429"/>
              <a:gd name="connsiteX2" fmla="*/ 4606079 w 4629710"/>
              <a:gd name="connsiteY2" fmla="*/ 2086429 h 2086429"/>
              <a:gd name="connsiteX3" fmla="*/ 1769949 w 4629710"/>
              <a:gd name="connsiteY3" fmla="*/ 1893739 h 2086429"/>
              <a:gd name="connsiteX4" fmla="*/ 1847524 w 4629710"/>
              <a:gd name="connsiteY4" fmla="*/ 1926988 h 2086429"/>
              <a:gd name="connsiteX5" fmla="*/ 1847524 w 4629710"/>
              <a:gd name="connsiteY5" fmla="*/ 2082151 h 2086429"/>
              <a:gd name="connsiteX6" fmla="*/ 1845924 w 4629710"/>
              <a:gd name="connsiteY6" fmla="*/ 2083764 h 2086429"/>
              <a:gd name="connsiteX7" fmla="*/ 1843281 w 4629710"/>
              <a:gd name="connsiteY7" fmla="*/ 2086429 h 2086429"/>
              <a:gd name="connsiteX8" fmla="*/ 1534067 w 4629710"/>
              <a:gd name="connsiteY8" fmla="*/ 2086429 h 2086429"/>
              <a:gd name="connsiteX9" fmla="*/ 1692374 w 4629710"/>
              <a:gd name="connsiteY9" fmla="*/ 1926988 h 2086429"/>
              <a:gd name="connsiteX10" fmla="*/ 1769949 w 4629710"/>
              <a:gd name="connsiteY10" fmla="*/ 1893739 h 2086429"/>
              <a:gd name="connsiteX11" fmla="*/ 2462350 w 4629710"/>
              <a:gd name="connsiteY11" fmla="*/ 1712302 h 2086429"/>
              <a:gd name="connsiteX12" fmla="*/ 2539931 w 4629710"/>
              <a:gd name="connsiteY12" fmla="*/ 1744168 h 2086429"/>
              <a:gd name="connsiteX13" fmla="*/ 2539931 w 4629710"/>
              <a:gd name="connsiteY13" fmla="*/ 1901188 h 2086429"/>
              <a:gd name="connsiteX14" fmla="*/ 2369776 w 4629710"/>
              <a:gd name="connsiteY14" fmla="*/ 2072642 h 2086429"/>
              <a:gd name="connsiteX15" fmla="*/ 2356093 w 4629710"/>
              <a:gd name="connsiteY15" fmla="*/ 2086429 h 2086429"/>
              <a:gd name="connsiteX16" fmla="*/ 2045101 w 4629710"/>
              <a:gd name="connsiteY16" fmla="*/ 2086429 h 2086429"/>
              <a:gd name="connsiteX17" fmla="*/ 2115833 w 4629710"/>
              <a:gd name="connsiteY17" fmla="*/ 2015158 h 2086429"/>
              <a:gd name="connsiteX18" fmla="*/ 2384770 w 4629710"/>
              <a:gd name="connsiteY18" fmla="*/ 1744168 h 2086429"/>
              <a:gd name="connsiteX19" fmla="*/ 2462350 w 4629710"/>
              <a:gd name="connsiteY19" fmla="*/ 1712302 h 2086429"/>
              <a:gd name="connsiteX20" fmla="*/ 4629710 w 4629710"/>
              <a:gd name="connsiteY20" fmla="*/ 1546814 h 2086429"/>
              <a:gd name="connsiteX21" fmla="*/ 4629710 w 4629710"/>
              <a:gd name="connsiteY21" fmla="*/ 1858916 h 2086429"/>
              <a:gd name="connsiteX22" fmla="*/ 4619307 w 4629710"/>
              <a:gd name="connsiteY22" fmla="*/ 1869385 h 2086429"/>
              <a:gd name="connsiteX23" fmla="*/ 4413580 w 4629710"/>
              <a:gd name="connsiteY23" fmla="*/ 2076441 h 2086429"/>
              <a:gd name="connsiteX24" fmla="*/ 4403656 w 4629710"/>
              <a:gd name="connsiteY24" fmla="*/ 2086429 h 2086429"/>
              <a:gd name="connsiteX25" fmla="*/ 4093847 w 4629710"/>
              <a:gd name="connsiteY25" fmla="*/ 2086429 h 2086429"/>
              <a:gd name="connsiteX26" fmla="*/ 4162148 w 4629710"/>
              <a:gd name="connsiteY26" fmla="*/ 2017650 h 2086429"/>
              <a:gd name="connsiteX27" fmla="*/ 4608252 w 4629710"/>
              <a:gd name="connsiteY27" fmla="*/ 1568422 h 2086429"/>
              <a:gd name="connsiteX28" fmla="*/ 2238267 w 4629710"/>
              <a:gd name="connsiteY28" fmla="*/ 1422274 h 2086429"/>
              <a:gd name="connsiteX29" fmla="*/ 2315838 w 4629710"/>
              <a:gd name="connsiteY29" fmla="*/ 1455593 h 2086429"/>
              <a:gd name="connsiteX30" fmla="*/ 2315838 w 4629710"/>
              <a:gd name="connsiteY30" fmla="*/ 1611082 h 2086429"/>
              <a:gd name="connsiteX31" fmla="*/ 2083124 w 4629710"/>
              <a:gd name="connsiteY31" fmla="*/ 1848018 h 2086429"/>
              <a:gd name="connsiteX32" fmla="*/ 1927981 w 4629710"/>
              <a:gd name="connsiteY32" fmla="*/ 1848018 h 2086429"/>
              <a:gd name="connsiteX33" fmla="*/ 1927981 w 4629710"/>
              <a:gd name="connsiteY33" fmla="*/ 1690678 h 2086429"/>
              <a:gd name="connsiteX34" fmla="*/ 2160695 w 4629710"/>
              <a:gd name="connsiteY34" fmla="*/ 1455593 h 2086429"/>
              <a:gd name="connsiteX35" fmla="*/ 2238267 w 4629710"/>
              <a:gd name="connsiteY35" fmla="*/ 1422274 h 2086429"/>
              <a:gd name="connsiteX36" fmla="*/ 828764 w 4629710"/>
              <a:gd name="connsiteY36" fmla="*/ 1296841 h 2086429"/>
              <a:gd name="connsiteX37" fmla="*/ 906376 w 4629710"/>
              <a:gd name="connsiteY37" fmla="*/ 1330096 h 2086429"/>
              <a:gd name="connsiteX38" fmla="*/ 906376 w 4629710"/>
              <a:gd name="connsiteY38" fmla="*/ 1485289 h 2086429"/>
              <a:gd name="connsiteX39" fmla="*/ 442282 w 4629710"/>
              <a:gd name="connsiteY39" fmla="*/ 1952837 h 2086429"/>
              <a:gd name="connsiteX40" fmla="*/ 309677 w 4629710"/>
              <a:gd name="connsiteY40" fmla="*/ 2086429 h 2086429"/>
              <a:gd name="connsiteX41" fmla="*/ 0 w 4629710"/>
              <a:gd name="connsiteY41" fmla="*/ 2086429 h 2086429"/>
              <a:gd name="connsiteX42" fmla="*/ 86087 w 4629710"/>
              <a:gd name="connsiteY42" fmla="*/ 1999748 h 2086429"/>
              <a:gd name="connsiteX43" fmla="*/ 751152 w 4629710"/>
              <a:gd name="connsiteY43" fmla="*/ 1330096 h 2086429"/>
              <a:gd name="connsiteX44" fmla="*/ 828764 w 4629710"/>
              <a:gd name="connsiteY44" fmla="*/ 1296841 h 2086429"/>
              <a:gd name="connsiteX45" fmla="*/ 2890951 w 4629710"/>
              <a:gd name="connsiteY45" fmla="*/ 1280952 h 2086429"/>
              <a:gd name="connsiteX46" fmla="*/ 2968547 w 4629710"/>
              <a:gd name="connsiteY46" fmla="*/ 1314167 h 2086429"/>
              <a:gd name="connsiteX47" fmla="*/ 2968547 w 4629710"/>
              <a:gd name="connsiteY47" fmla="*/ 1471018 h 2086429"/>
              <a:gd name="connsiteX48" fmla="*/ 2781947 w 4629710"/>
              <a:gd name="connsiteY48" fmla="*/ 1657393 h 2086429"/>
              <a:gd name="connsiteX49" fmla="*/ 2626756 w 4629710"/>
              <a:gd name="connsiteY49" fmla="*/ 1657393 h 2086429"/>
              <a:gd name="connsiteX50" fmla="*/ 2626756 w 4629710"/>
              <a:gd name="connsiteY50" fmla="*/ 1500543 h 2086429"/>
              <a:gd name="connsiteX51" fmla="*/ 2813355 w 4629710"/>
              <a:gd name="connsiteY51" fmla="*/ 1314167 h 2086429"/>
              <a:gd name="connsiteX52" fmla="*/ 2890951 w 4629710"/>
              <a:gd name="connsiteY52" fmla="*/ 1280952 h 2086429"/>
              <a:gd name="connsiteX53" fmla="*/ 2489546 w 4629710"/>
              <a:gd name="connsiteY53" fmla="*/ 1169336 h 2086429"/>
              <a:gd name="connsiteX54" fmla="*/ 2568346 w 4629710"/>
              <a:gd name="connsiteY54" fmla="*/ 1201077 h 2086429"/>
              <a:gd name="connsiteX55" fmla="*/ 2568346 w 4629710"/>
              <a:gd name="connsiteY55" fmla="*/ 1357482 h 2086429"/>
              <a:gd name="connsiteX56" fmla="*/ 2410746 w 4629710"/>
              <a:gd name="connsiteY56" fmla="*/ 1357482 h 2086429"/>
              <a:gd name="connsiteX57" fmla="*/ 2410746 w 4629710"/>
              <a:gd name="connsiteY57" fmla="*/ 1201077 h 2086429"/>
              <a:gd name="connsiteX58" fmla="*/ 2489546 w 4629710"/>
              <a:gd name="connsiteY58" fmla="*/ 1169336 h 2086429"/>
              <a:gd name="connsiteX59" fmla="*/ 4629710 w 4629710"/>
              <a:gd name="connsiteY59" fmla="*/ 1030758 h 2086429"/>
              <a:gd name="connsiteX60" fmla="*/ 4629710 w 4629710"/>
              <a:gd name="connsiteY60" fmla="*/ 1344123 h 2086429"/>
              <a:gd name="connsiteX61" fmla="*/ 4521168 w 4629710"/>
              <a:gd name="connsiteY61" fmla="*/ 1453492 h 2086429"/>
              <a:gd name="connsiteX62" fmla="*/ 4045104 w 4629710"/>
              <a:gd name="connsiteY62" fmla="*/ 1933189 h 2086429"/>
              <a:gd name="connsiteX63" fmla="*/ 3893025 w 4629710"/>
              <a:gd name="connsiteY63" fmla="*/ 2086429 h 2086429"/>
              <a:gd name="connsiteX64" fmla="*/ 3582033 w 4629710"/>
              <a:gd name="connsiteY64" fmla="*/ 2086429 h 2086429"/>
              <a:gd name="connsiteX65" fmla="*/ 3589225 w 4629710"/>
              <a:gd name="connsiteY65" fmla="*/ 2079182 h 2086429"/>
              <a:gd name="connsiteX66" fmla="*/ 4626351 w 4629710"/>
              <a:gd name="connsiteY66" fmla="*/ 1034143 h 2086429"/>
              <a:gd name="connsiteX67" fmla="*/ 1614625 w 4629710"/>
              <a:gd name="connsiteY67" fmla="*/ 1018568 h 2086429"/>
              <a:gd name="connsiteX68" fmla="*/ 1692206 w 4629710"/>
              <a:gd name="connsiteY68" fmla="*/ 1050446 h 2086429"/>
              <a:gd name="connsiteX69" fmla="*/ 1692206 w 4629710"/>
              <a:gd name="connsiteY69" fmla="*/ 1207526 h 2086429"/>
              <a:gd name="connsiteX70" fmla="*/ 904454 w 4629710"/>
              <a:gd name="connsiteY70" fmla="*/ 2001593 h 2086429"/>
              <a:gd name="connsiteX71" fmla="*/ 820292 w 4629710"/>
              <a:gd name="connsiteY71" fmla="*/ 2086429 h 2086429"/>
              <a:gd name="connsiteX72" fmla="*/ 509300 w 4629710"/>
              <a:gd name="connsiteY72" fmla="*/ 2086429 h 2086429"/>
              <a:gd name="connsiteX73" fmla="*/ 535713 w 4629710"/>
              <a:gd name="connsiteY73" fmla="*/ 2059804 h 2086429"/>
              <a:gd name="connsiteX74" fmla="*/ 1537045 w 4629710"/>
              <a:gd name="connsiteY74" fmla="*/ 1050446 h 2086429"/>
              <a:gd name="connsiteX75" fmla="*/ 1614625 w 4629710"/>
              <a:gd name="connsiteY75" fmla="*/ 1018568 h 2086429"/>
              <a:gd name="connsiteX76" fmla="*/ 2303600 w 4629710"/>
              <a:gd name="connsiteY76" fmla="*/ 841225 h 2086429"/>
              <a:gd name="connsiteX77" fmla="*/ 2381181 w 4629710"/>
              <a:gd name="connsiteY77" fmla="*/ 874475 h 2086429"/>
              <a:gd name="connsiteX78" fmla="*/ 2381181 w 4629710"/>
              <a:gd name="connsiteY78" fmla="*/ 1031485 h 2086429"/>
              <a:gd name="connsiteX79" fmla="*/ 1379622 w 4629710"/>
              <a:gd name="connsiteY79" fmla="*/ 2040153 h 2086429"/>
              <a:gd name="connsiteX80" fmla="*/ 1333672 w 4629710"/>
              <a:gd name="connsiteY80" fmla="*/ 2086429 h 2086429"/>
              <a:gd name="connsiteX81" fmla="*/ 1022608 w 4629710"/>
              <a:gd name="connsiteY81" fmla="*/ 2086429 h 2086429"/>
              <a:gd name="connsiteX82" fmla="*/ 1076516 w 4629710"/>
              <a:gd name="connsiteY82" fmla="*/ 2032139 h 2086429"/>
              <a:gd name="connsiteX83" fmla="*/ 2226020 w 4629710"/>
              <a:gd name="connsiteY83" fmla="*/ 874475 h 2086429"/>
              <a:gd name="connsiteX84" fmla="*/ 2303600 w 4629710"/>
              <a:gd name="connsiteY84" fmla="*/ 841225 h 2086429"/>
              <a:gd name="connsiteX85" fmla="*/ 1838798 w 4629710"/>
              <a:gd name="connsiteY85" fmla="*/ 795146 h 2086429"/>
              <a:gd name="connsiteX86" fmla="*/ 1916161 w 4629710"/>
              <a:gd name="connsiteY86" fmla="*/ 828267 h 2086429"/>
              <a:gd name="connsiteX87" fmla="*/ 1916161 w 4629710"/>
              <a:gd name="connsiteY87" fmla="*/ 984672 h 2086429"/>
              <a:gd name="connsiteX88" fmla="*/ 1761434 w 4629710"/>
              <a:gd name="connsiteY88" fmla="*/ 984672 h 2086429"/>
              <a:gd name="connsiteX89" fmla="*/ 1761434 w 4629710"/>
              <a:gd name="connsiteY89" fmla="*/ 828267 h 2086429"/>
              <a:gd name="connsiteX90" fmla="*/ 1838798 w 4629710"/>
              <a:gd name="connsiteY90" fmla="*/ 795146 h 2086429"/>
              <a:gd name="connsiteX91" fmla="*/ 4629710 w 4629710"/>
              <a:gd name="connsiteY91" fmla="*/ 514384 h 2086429"/>
              <a:gd name="connsiteX92" fmla="*/ 4629710 w 4629710"/>
              <a:gd name="connsiteY92" fmla="*/ 828997 h 2086429"/>
              <a:gd name="connsiteX93" fmla="*/ 4595945 w 4629710"/>
              <a:gd name="connsiteY93" fmla="*/ 863022 h 2086429"/>
              <a:gd name="connsiteX94" fmla="*/ 3437297 w 4629710"/>
              <a:gd name="connsiteY94" fmla="*/ 2030584 h 2086429"/>
              <a:gd name="connsiteX95" fmla="*/ 3381878 w 4629710"/>
              <a:gd name="connsiteY95" fmla="*/ 2086429 h 2086429"/>
              <a:gd name="connsiteX96" fmla="*/ 3070403 w 4629710"/>
              <a:gd name="connsiteY96" fmla="*/ 2086429 h 2086429"/>
              <a:gd name="connsiteX97" fmla="*/ 3214665 w 4629710"/>
              <a:gd name="connsiteY97" fmla="*/ 1940988 h 2086429"/>
              <a:gd name="connsiteX98" fmla="*/ 4469965 w 4629710"/>
              <a:gd name="connsiteY98" fmla="*/ 675434 h 2086429"/>
              <a:gd name="connsiteX99" fmla="*/ 4629710 w 4629710"/>
              <a:gd name="connsiteY99" fmla="*/ 0 h 2086429"/>
              <a:gd name="connsiteX100" fmla="*/ 4629710 w 4629710"/>
              <a:gd name="connsiteY100" fmla="*/ 314353 h 2086429"/>
              <a:gd name="connsiteX101" fmla="*/ 4558252 w 4629710"/>
              <a:gd name="connsiteY101" fmla="*/ 386295 h 2086429"/>
              <a:gd name="connsiteX102" fmla="*/ 3117080 w 4629710"/>
              <a:gd name="connsiteY102" fmla="*/ 1837231 h 2086429"/>
              <a:gd name="connsiteX103" fmla="*/ 2869559 w 4629710"/>
              <a:gd name="connsiteY103" fmla="*/ 2086429 h 2086429"/>
              <a:gd name="connsiteX104" fmla="*/ 2558298 w 4629710"/>
              <a:gd name="connsiteY104" fmla="*/ 2086429 h 2086429"/>
              <a:gd name="connsiteX105" fmla="*/ 2623869 w 4629710"/>
              <a:gd name="connsiteY105" fmla="*/ 2020383 h 2086429"/>
              <a:gd name="connsiteX106" fmla="*/ 4514978 w 4629710"/>
              <a:gd name="connsiteY106" fmla="*/ 115564 h 2086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4629710" h="2086429">
                <a:moveTo>
                  <a:pt x="4629710" y="2062620"/>
                </a:moveTo>
                <a:lnTo>
                  <a:pt x="4629710" y="2086429"/>
                </a:lnTo>
                <a:lnTo>
                  <a:pt x="4606079" y="2086429"/>
                </a:lnTo>
                <a:close/>
                <a:moveTo>
                  <a:pt x="1769949" y="1893739"/>
                </a:moveTo>
                <a:cubicBezTo>
                  <a:pt x="1798116" y="1893739"/>
                  <a:pt x="1826283" y="1904822"/>
                  <a:pt x="1847524" y="1926988"/>
                </a:cubicBezTo>
                <a:cubicBezTo>
                  <a:pt x="1891853" y="1969473"/>
                  <a:pt x="1891853" y="2039666"/>
                  <a:pt x="1847524" y="2082151"/>
                </a:cubicBezTo>
                <a:cubicBezTo>
                  <a:pt x="1847524" y="2082151"/>
                  <a:pt x="1847524" y="2082151"/>
                  <a:pt x="1845924" y="2083764"/>
                </a:cubicBezTo>
                <a:lnTo>
                  <a:pt x="1843281" y="2086429"/>
                </a:lnTo>
                <a:lnTo>
                  <a:pt x="1534067" y="2086429"/>
                </a:lnTo>
                <a:lnTo>
                  <a:pt x="1692374" y="1926988"/>
                </a:lnTo>
                <a:cubicBezTo>
                  <a:pt x="1713615" y="1904822"/>
                  <a:pt x="1741782" y="1893739"/>
                  <a:pt x="1769949" y="1893739"/>
                </a:cubicBezTo>
                <a:close/>
                <a:moveTo>
                  <a:pt x="2462350" y="1712302"/>
                </a:moveTo>
                <a:cubicBezTo>
                  <a:pt x="2490519" y="1712302"/>
                  <a:pt x="2518688" y="1722924"/>
                  <a:pt x="2539931" y="1744168"/>
                </a:cubicBezTo>
                <a:cubicBezTo>
                  <a:pt x="2582415" y="1788503"/>
                  <a:pt x="2582415" y="1858701"/>
                  <a:pt x="2539931" y="1901188"/>
                </a:cubicBezTo>
                <a:cubicBezTo>
                  <a:pt x="2539931" y="1901188"/>
                  <a:pt x="2539931" y="1901188"/>
                  <a:pt x="2369776" y="2072642"/>
                </a:cubicBezTo>
                <a:lnTo>
                  <a:pt x="2356093" y="2086429"/>
                </a:lnTo>
                <a:lnTo>
                  <a:pt x="2045101" y="2086429"/>
                </a:lnTo>
                <a:lnTo>
                  <a:pt x="2115833" y="2015158"/>
                </a:lnTo>
                <a:cubicBezTo>
                  <a:pt x="2203361" y="1926962"/>
                  <a:pt x="2292990" y="1836649"/>
                  <a:pt x="2384770" y="1744168"/>
                </a:cubicBezTo>
                <a:cubicBezTo>
                  <a:pt x="2406013" y="1722924"/>
                  <a:pt x="2434181" y="1712302"/>
                  <a:pt x="2462350" y="1712302"/>
                </a:cubicBezTo>
                <a:close/>
                <a:moveTo>
                  <a:pt x="4629710" y="1546814"/>
                </a:moveTo>
                <a:lnTo>
                  <a:pt x="4629710" y="1858916"/>
                </a:lnTo>
                <a:lnTo>
                  <a:pt x="4619307" y="1869385"/>
                </a:lnTo>
                <a:cubicBezTo>
                  <a:pt x="4552784" y="1936338"/>
                  <a:pt x="4484229" y="2005336"/>
                  <a:pt x="4413580" y="2076441"/>
                </a:cubicBezTo>
                <a:lnTo>
                  <a:pt x="4403656" y="2086429"/>
                </a:lnTo>
                <a:lnTo>
                  <a:pt x="4093847" y="2086429"/>
                </a:lnTo>
                <a:lnTo>
                  <a:pt x="4162148" y="2017650"/>
                </a:lnTo>
                <a:cubicBezTo>
                  <a:pt x="4291492" y="1887401"/>
                  <a:pt x="4439313" y="1738544"/>
                  <a:pt x="4608252" y="1568422"/>
                </a:cubicBezTo>
                <a:close/>
                <a:moveTo>
                  <a:pt x="2238267" y="1422274"/>
                </a:moveTo>
                <a:cubicBezTo>
                  <a:pt x="2266433" y="1422274"/>
                  <a:pt x="2294599" y="1433380"/>
                  <a:pt x="2315838" y="1455593"/>
                </a:cubicBezTo>
                <a:cubicBezTo>
                  <a:pt x="2360165" y="1498167"/>
                  <a:pt x="2360165" y="1568507"/>
                  <a:pt x="2315838" y="1611082"/>
                </a:cubicBezTo>
                <a:cubicBezTo>
                  <a:pt x="2315838" y="1611082"/>
                  <a:pt x="2315838" y="1611082"/>
                  <a:pt x="2083124" y="1848018"/>
                </a:cubicBezTo>
                <a:cubicBezTo>
                  <a:pt x="2040645" y="1890592"/>
                  <a:pt x="1970461" y="1890592"/>
                  <a:pt x="1927981" y="1848018"/>
                </a:cubicBezTo>
                <a:cubicBezTo>
                  <a:pt x="1885502" y="1803592"/>
                  <a:pt x="1885502" y="1733252"/>
                  <a:pt x="1927981" y="1690678"/>
                </a:cubicBezTo>
                <a:cubicBezTo>
                  <a:pt x="1927981" y="1690678"/>
                  <a:pt x="1927981" y="1690678"/>
                  <a:pt x="2160695" y="1455593"/>
                </a:cubicBezTo>
                <a:cubicBezTo>
                  <a:pt x="2181935" y="1433380"/>
                  <a:pt x="2210101" y="1422274"/>
                  <a:pt x="2238267" y="1422274"/>
                </a:cubicBezTo>
                <a:close/>
                <a:moveTo>
                  <a:pt x="828764" y="1296841"/>
                </a:moveTo>
                <a:cubicBezTo>
                  <a:pt x="856944" y="1296841"/>
                  <a:pt x="885125" y="1307926"/>
                  <a:pt x="906376" y="1330096"/>
                </a:cubicBezTo>
                <a:cubicBezTo>
                  <a:pt x="948878" y="1372589"/>
                  <a:pt x="948878" y="1442796"/>
                  <a:pt x="906376" y="1485289"/>
                </a:cubicBezTo>
                <a:cubicBezTo>
                  <a:pt x="906376" y="1485289"/>
                  <a:pt x="906376" y="1485289"/>
                  <a:pt x="442282" y="1952837"/>
                </a:cubicBezTo>
                <a:lnTo>
                  <a:pt x="309677" y="2086429"/>
                </a:lnTo>
                <a:lnTo>
                  <a:pt x="0" y="2086429"/>
                </a:lnTo>
                <a:lnTo>
                  <a:pt x="86087" y="1999748"/>
                </a:lnTo>
                <a:cubicBezTo>
                  <a:pt x="291823" y="1792593"/>
                  <a:pt x="513120" y="1569771"/>
                  <a:pt x="751152" y="1330096"/>
                </a:cubicBezTo>
                <a:cubicBezTo>
                  <a:pt x="772404" y="1307926"/>
                  <a:pt x="800583" y="1296841"/>
                  <a:pt x="828764" y="1296841"/>
                </a:cubicBezTo>
                <a:close/>
                <a:moveTo>
                  <a:pt x="2890951" y="1280952"/>
                </a:moveTo>
                <a:cubicBezTo>
                  <a:pt x="2919126" y="1280952"/>
                  <a:pt x="2947301" y="1292024"/>
                  <a:pt x="2968547" y="1314167"/>
                </a:cubicBezTo>
                <a:cubicBezTo>
                  <a:pt x="3011040" y="1356609"/>
                  <a:pt x="3011040" y="1426731"/>
                  <a:pt x="2968547" y="1471018"/>
                </a:cubicBezTo>
                <a:cubicBezTo>
                  <a:pt x="2968547" y="1471018"/>
                  <a:pt x="2968547" y="1471018"/>
                  <a:pt x="2781947" y="1657393"/>
                </a:cubicBezTo>
                <a:cubicBezTo>
                  <a:pt x="2739454" y="1701680"/>
                  <a:pt x="2669249" y="1701680"/>
                  <a:pt x="2626756" y="1657393"/>
                </a:cubicBezTo>
                <a:cubicBezTo>
                  <a:pt x="2582415" y="1614951"/>
                  <a:pt x="2582415" y="1544830"/>
                  <a:pt x="2626756" y="1500543"/>
                </a:cubicBezTo>
                <a:cubicBezTo>
                  <a:pt x="2626756" y="1500543"/>
                  <a:pt x="2626756" y="1500543"/>
                  <a:pt x="2813355" y="1314167"/>
                </a:cubicBezTo>
                <a:cubicBezTo>
                  <a:pt x="2834601" y="1292024"/>
                  <a:pt x="2862776" y="1280952"/>
                  <a:pt x="2890951" y="1280952"/>
                </a:cubicBezTo>
                <a:close/>
                <a:moveTo>
                  <a:pt x="2489546" y="1169336"/>
                </a:moveTo>
                <a:cubicBezTo>
                  <a:pt x="2517821" y="1169336"/>
                  <a:pt x="2546097" y="1179916"/>
                  <a:pt x="2568346" y="1201077"/>
                </a:cubicBezTo>
                <a:cubicBezTo>
                  <a:pt x="2610990" y="1245238"/>
                  <a:pt x="2610990" y="1315160"/>
                  <a:pt x="2568346" y="1357482"/>
                </a:cubicBezTo>
                <a:cubicBezTo>
                  <a:pt x="2523847" y="1401643"/>
                  <a:pt x="2455245" y="1401643"/>
                  <a:pt x="2410746" y="1357482"/>
                </a:cubicBezTo>
                <a:cubicBezTo>
                  <a:pt x="2368102" y="1315160"/>
                  <a:pt x="2368102" y="1245238"/>
                  <a:pt x="2410746" y="1201077"/>
                </a:cubicBezTo>
                <a:cubicBezTo>
                  <a:pt x="2432996" y="1179916"/>
                  <a:pt x="2461271" y="1169336"/>
                  <a:pt x="2489546" y="1169336"/>
                </a:cubicBezTo>
                <a:close/>
                <a:moveTo>
                  <a:pt x="4629710" y="1030758"/>
                </a:moveTo>
                <a:lnTo>
                  <a:pt x="4629710" y="1344123"/>
                </a:lnTo>
                <a:lnTo>
                  <a:pt x="4521168" y="1453492"/>
                </a:lnTo>
                <a:cubicBezTo>
                  <a:pt x="4370413" y="1605399"/>
                  <a:pt x="4211859" y="1765162"/>
                  <a:pt x="4045104" y="1933189"/>
                </a:cubicBezTo>
                <a:lnTo>
                  <a:pt x="3893025" y="2086429"/>
                </a:lnTo>
                <a:lnTo>
                  <a:pt x="3582033" y="2086429"/>
                </a:lnTo>
                <a:lnTo>
                  <a:pt x="3589225" y="2079182"/>
                </a:lnTo>
                <a:cubicBezTo>
                  <a:pt x="3763876" y="1903199"/>
                  <a:pt x="4074367" y="1590339"/>
                  <a:pt x="4626351" y="1034143"/>
                </a:cubicBezTo>
                <a:close/>
                <a:moveTo>
                  <a:pt x="1614625" y="1018568"/>
                </a:moveTo>
                <a:cubicBezTo>
                  <a:pt x="1642794" y="1018568"/>
                  <a:pt x="1670963" y="1029194"/>
                  <a:pt x="1692206" y="1050446"/>
                </a:cubicBezTo>
                <a:cubicBezTo>
                  <a:pt x="1734690" y="1094798"/>
                  <a:pt x="1734690" y="1165022"/>
                  <a:pt x="1692206" y="1207526"/>
                </a:cubicBezTo>
                <a:cubicBezTo>
                  <a:pt x="1692206" y="1207526"/>
                  <a:pt x="1692206" y="1207526"/>
                  <a:pt x="904454" y="2001593"/>
                </a:cubicBezTo>
                <a:lnTo>
                  <a:pt x="820292" y="2086429"/>
                </a:lnTo>
                <a:lnTo>
                  <a:pt x="509300" y="2086429"/>
                </a:lnTo>
                <a:lnTo>
                  <a:pt x="535713" y="2059804"/>
                </a:lnTo>
                <a:cubicBezTo>
                  <a:pt x="837224" y="1755877"/>
                  <a:pt x="1169926" y="1420508"/>
                  <a:pt x="1537045" y="1050446"/>
                </a:cubicBezTo>
                <a:cubicBezTo>
                  <a:pt x="1558288" y="1029194"/>
                  <a:pt x="1586457" y="1018568"/>
                  <a:pt x="1614625" y="1018568"/>
                </a:cubicBezTo>
                <a:close/>
                <a:moveTo>
                  <a:pt x="2303600" y="841225"/>
                </a:moveTo>
                <a:cubicBezTo>
                  <a:pt x="2331769" y="841225"/>
                  <a:pt x="2359938" y="852309"/>
                  <a:pt x="2381181" y="874475"/>
                </a:cubicBezTo>
                <a:cubicBezTo>
                  <a:pt x="2423665" y="916960"/>
                  <a:pt x="2423665" y="987153"/>
                  <a:pt x="2381181" y="1031485"/>
                </a:cubicBezTo>
                <a:cubicBezTo>
                  <a:pt x="2381181" y="1031485"/>
                  <a:pt x="2381181" y="1031485"/>
                  <a:pt x="1379622" y="2040153"/>
                </a:cubicBezTo>
                <a:lnTo>
                  <a:pt x="1333672" y="2086429"/>
                </a:lnTo>
                <a:lnTo>
                  <a:pt x="1022608" y="2086429"/>
                </a:lnTo>
                <a:lnTo>
                  <a:pt x="1076516" y="2032139"/>
                </a:lnTo>
                <a:cubicBezTo>
                  <a:pt x="1416254" y="1689990"/>
                  <a:pt x="1797714" y="1305822"/>
                  <a:pt x="2226020" y="874475"/>
                </a:cubicBezTo>
                <a:cubicBezTo>
                  <a:pt x="2247263" y="852309"/>
                  <a:pt x="2275431" y="841225"/>
                  <a:pt x="2303600" y="841225"/>
                </a:cubicBezTo>
                <a:close/>
                <a:moveTo>
                  <a:pt x="1838798" y="795146"/>
                </a:moveTo>
                <a:cubicBezTo>
                  <a:pt x="1866888" y="795146"/>
                  <a:pt x="1894978" y="806186"/>
                  <a:pt x="1916161" y="828267"/>
                </a:cubicBezTo>
                <a:cubicBezTo>
                  <a:pt x="1958527" y="870588"/>
                  <a:pt x="1958527" y="940510"/>
                  <a:pt x="1916161" y="984672"/>
                </a:cubicBezTo>
                <a:cubicBezTo>
                  <a:pt x="1873795" y="1026993"/>
                  <a:pt x="1803800" y="1026993"/>
                  <a:pt x="1761434" y="984672"/>
                </a:cubicBezTo>
                <a:cubicBezTo>
                  <a:pt x="1717227" y="940510"/>
                  <a:pt x="1717227" y="870588"/>
                  <a:pt x="1761434" y="828267"/>
                </a:cubicBezTo>
                <a:cubicBezTo>
                  <a:pt x="1782617" y="806186"/>
                  <a:pt x="1810708" y="795146"/>
                  <a:pt x="1838798" y="795146"/>
                </a:cubicBezTo>
                <a:close/>
                <a:moveTo>
                  <a:pt x="4629710" y="514384"/>
                </a:moveTo>
                <a:lnTo>
                  <a:pt x="4629710" y="828997"/>
                </a:lnTo>
                <a:lnTo>
                  <a:pt x="4595945" y="863022"/>
                </a:lnTo>
                <a:cubicBezTo>
                  <a:pt x="4281421" y="1179966"/>
                  <a:pt x="3899954" y="1564368"/>
                  <a:pt x="3437297" y="2030584"/>
                </a:cubicBezTo>
                <a:lnTo>
                  <a:pt x="3381878" y="2086429"/>
                </a:lnTo>
                <a:lnTo>
                  <a:pt x="3070403" y="2086429"/>
                </a:lnTo>
                <a:lnTo>
                  <a:pt x="3214665" y="1940988"/>
                </a:lnTo>
                <a:cubicBezTo>
                  <a:pt x="3538718" y="1614288"/>
                  <a:pt x="3949427" y="1200224"/>
                  <a:pt x="4469965" y="675434"/>
                </a:cubicBezTo>
                <a:close/>
                <a:moveTo>
                  <a:pt x="4629710" y="0"/>
                </a:moveTo>
                <a:lnTo>
                  <a:pt x="4629710" y="314353"/>
                </a:lnTo>
                <a:lnTo>
                  <a:pt x="4558252" y="386295"/>
                </a:lnTo>
                <a:cubicBezTo>
                  <a:pt x="4166000" y="781204"/>
                  <a:pt x="3691376" y="1259044"/>
                  <a:pt x="3117080" y="1837231"/>
                </a:cubicBezTo>
                <a:lnTo>
                  <a:pt x="2869559" y="2086429"/>
                </a:lnTo>
                <a:lnTo>
                  <a:pt x="2558298" y="2086429"/>
                </a:lnTo>
                <a:lnTo>
                  <a:pt x="2623869" y="2020383"/>
                </a:lnTo>
                <a:cubicBezTo>
                  <a:pt x="2894027" y="1748266"/>
                  <a:pt x="3434344" y="1204032"/>
                  <a:pt x="4514978" y="1155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7333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2925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73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4639BF-C88D-4D9D-8C39-9C8947A43D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8D35DC-9218-4B6D-A4F3-38E8BA9AE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44ABF3-BCBE-4091-A9DA-28BA64728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A3DCB4-2B26-4A24-9A85-171316D86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1F0287-900E-4EEA-9708-1C95EFCCA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748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A25DB8-A330-4AB4-A13C-90A68F8BE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3D9FB0-EF34-44CE-A522-1D8D59CB4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F7AD6A-67A0-4AC4-A05F-63147A5A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A43393-DC99-4FD8-A19C-143323AB9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C81C7D-968F-42B1-8546-387BA16C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446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F4F28D-15CD-409D-B3D3-864F13128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AEFB54-6977-48C2-9E30-042BBA98F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1FD7B85-A393-497E-933D-3B05A0FBDE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2F2B10-19AF-473D-9AE6-EA7552781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03A7DA-CCA9-4665-97E6-EDBF8473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A5DAEF-DA94-497C-8BCF-972203E7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923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FF75E9-BC71-48AF-84EC-C39DF590B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C45F25-F85F-4503-A2EE-8237B5DCD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C048AC-C4AF-44A0-8F27-D54594CDE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326BA1C-7A40-440A-B6D3-180E8BD3C8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8EAD1FA-C9D5-4310-862B-FA6626F17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AC3C8EA-CE9B-4411-A2EA-0E1447A57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FA927EE-FB57-4F4B-BF7A-E4C7EC8CD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9378B4F-5ADA-470C-9BBD-F15418EF7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565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67461-AD50-41F8-AD2C-B16620948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84DC191-41A2-41C4-B62C-F551D8811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A66E021-C3E5-4A0F-8B06-62B7183E4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D9859C-115C-4C72-8750-314FB1A3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927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963919-E5D8-4F32-B957-4AB82897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B6FF58-A64B-4D3D-B60D-8EE04B427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8CBBFC-7901-4A49-BE05-A1FC4189A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846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CACB7A-908E-47FB-9459-B9EA37560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7BB598-47FC-4CD9-B646-50BCA11D9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D087787-F2BD-4723-9A67-C1C483A21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6753DF9-CEAE-470F-A02E-CB4F71AE0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6AFF4C-C30A-4A15-8BA1-84EBC7618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A1E0074-13B3-4AD7-A4D2-E7B728F4C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45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B00279-8227-4644-A1CB-5723B963A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6E8F35A-1A0E-4993-AD61-D5888B3C12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7466B3B-658F-4C4E-940B-FD76EF3CB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856997-8B4A-4BD7-ADB0-493FDED51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E2BDF0-8281-4262-926E-DF6A74625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9766AD-51DB-4955-9426-1D6EA97C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602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4CEDAD5-B071-4B3B-BBA3-3366D7602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7EF09A-8F93-4FC7-BB22-8FA125925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427145-2221-46F7-A154-2118AB4F5F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A6BFC-2A1B-4612-A49A-7EA37C32840A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D7B8EB-3E5E-4E99-9EB3-9A72AF0139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580776-4A58-42FD-BDEC-C2BAC3888B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0C8A0-7216-4533-B390-5BB94554BC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684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2018/10/9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95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17" name="日期占位符 3">
            <a:extLst>
              <a:ext uri="{FF2B5EF4-FFF2-40B4-BE49-F238E27FC236}">
                <a16:creationId xmlns:a16="http://schemas.microsoft.com/office/drawing/2014/main" id="{B15FB670-1CB8-408A-866E-C402D6C615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3D31F3C-1533-4ADE-ADA4-C66B5AA4B42B}" type="datetime1">
              <a:rPr lang="zh-CN" altLang="en-US" smtClean="0"/>
              <a:pPr/>
              <a:t>2018/10/9</a:t>
            </a:fld>
            <a:endParaRPr lang="zh-CN" altLang="en-US"/>
          </a:p>
        </p:txBody>
      </p:sp>
      <p:sp>
        <p:nvSpPr>
          <p:cNvPr id="18" name="页脚占位符 4">
            <a:extLst>
              <a:ext uri="{FF2B5EF4-FFF2-40B4-BE49-F238E27FC236}">
                <a16:creationId xmlns:a16="http://schemas.microsoft.com/office/drawing/2014/main" id="{6B548A66-92E4-46DB-AED4-419A1AE918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9" name="灯片编号占位符 5">
            <a:extLst>
              <a:ext uri="{FF2B5EF4-FFF2-40B4-BE49-F238E27FC236}">
                <a16:creationId xmlns:a16="http://schemas.microsoft.com/office/drawing/2014/main" id="{D280CA3A-9277-4146-B34B-1CE445EEE4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669924" y="1016000"/>
            <a:ext cx="10850563" cy="36000"/>
            <a:chOff x="564668" y="0"/>
            <a:chExt cx="27329872" cy="6858000"/>
          </a:xfrm>
          <a:solidFill>
            <a:schemeClr val="accent1"/>
          </a:solidFill>
        </p:grpSpPr>
        <p:sp>
          <p:nvSpPr>
            <p:cNvPr id="12" name="平行四边形 13"/>
            <p:cNvSpPr/>
            <p:nvPr/>
          </p:nvSpPr>
          <p:spPr>
            <a:xfrm flipH="1">
              <a:off x="664630" y="0"/>
              <a:ext cx="2722991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20" name="平行四边形 14"/>
            <p:cNvSpPr/>
            <p:nvPr/>
          </p:nvSpPr>
          <p:spPr>
            <a:xfrm flipH="1">
              <a:off x="564668" y="0"/>
              <a:ext cx="7183963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5968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08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7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sonurai.com/wallpaper/FudanAni_ZH-CN13023015076.jp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tags" Target="../tags/tag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.xml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tags" Target="../tags/tag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上海复旦大学，邯郸路校区子彬院 (© Rong Qian)">
            <a:hlinkClick r:id="rId2"/>
            <a:extLst>
              <a:ext uri="{FF2B5EF4-FFF2-40B4-BE49-F238E27FC236}">
                <a16:creationId xmlns:a16="http://schemas.microsoft.com/office/drawing/2014/main" id="{2D80DC09-52E8-4D1B-B886-2D505DC63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7" t="17128" r="3382" b="1043"/>
          <a:stretch/>
        </p:blipFill>
        <p:spPr bwMode="auto">
          <a:xfrm>
            <a:off x="166467" y="175218"/>
            <a:ext cx="11859065" cy="6507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8788D5-DB13-4900-9AE4-10F696742732}"/>
              </a:ext>
            </a:extLst>
          </p:cNvPr>
          <p:cNvSpPr/>
          <p:nvPr/>
        </p:nvSpPr>
        <p:spPr>
          <a:xfrm>
            <a:off x="0" y="4611189"/>
            <a:ext cx="12192000" cy="2246811"/>
          </a:xfrm>
          <a:prstGeom prst="rect">
            <a:avLst/>
          </a:prstGeom>
          <a:solidFill>
            <a:srgbClr val="2F52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D10886A-2C1F-430A-AEEE-E2050BB805E4}"/>
              </a:ext>
            </a:extLst>
          </p:cNvPr>
          <p:cNvSpPr/>
          <p:nvPr/>
        </p:nvSpPr>
        <p:spPr>
          <a:xfrm>
            <a:off x="-1" y="3038248"/>
            <a:ext cx="7445828" cy="2142309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CD0D35D-E5C8-4F8C-9127-7E55C4744561}"/>
              </a:ext>
            </a:extLst>
          </p:cNvPr>
          <p:cNvSpPr txBox="1"/>
          <p:nvPr/>
        </p:nvSpPr>
        <p:spPr>
          <a:xfrm>
            <a:off x="166466" y="3075321"/>
            <a:ext cx="49039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REPORT</a:t>
            </a:r>
            <a:endParaRPr lang="zh-CN" altLang="en-US" sz="9600" spc="300" dirty="0">
              <a:solidFill>
                <a:schemeClr val="tx1">
                  <a:lumMod val="75000"/>
                  <a:lumOff val="25000"/>
                </a:schemeClr>
              </a:solidFill>
              <a:latin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7641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bf591523-8da3-4d3f-9d91-d4103463829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D24E601-9D7D-4E02-BE0F-800D38D0E6C0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099" y="1130300"/>
            <a:ext cx="10845802" cy="5016499"/>
            <a:chOff x="673099" y="1130300"/>
            <a:chExt cx="10845802" cy="5016499"/>
          </a:xfrm>
        </p:grpSpPr>
        <p:sp>
          <p:nvSpPr>
            <p:cNvPr id="6" name="ïṥlîḍê">
              <a:extLst>
                <a:ext uri="{FF2B5EF4-FFF2-40B4-BE49-F238E27FC236}">
                  <a16:creationId xmlns:a16="http://schemas.microsoft.com/office/drawing/2014/main" id="{B691482A-4437-4FD7-A225-7F0A220D7B8F}"/>
                </a:ext>
              </a:extLst>
            </p:cNvPr>
            <p:cNvSpPr/>
            <p:nvPr/>
          </p:nvSpPr>
          <p:spPr>
            <a:xfrm>
              <a:off x="3181324" y="5650393"/>
              <a:ext cx="8333871" cy="496406"/>
            </a:xfrm>
            <a:prstGeom prst="rect">
              <a:avLst/>
            </a:prstGeom>
            <a:solidFill>
              <a:schemeClr val="bg1">
                <a:lumMod val="75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" name="ïṡ1ïḋè">
              <a:extLst>
                <a:ext uri="{FF2B5EF4-FFF2-40B4-BE49-F238E27FC236}">
                  <a16:creationId xmlns:a16="http://schemas.microsoft.com/office/drawing/2014/main" id="{96E600B0-B0F2-462A-AEE2-C506938F91B4}"/>
                </a:ext>
              </a:extLst>
            </p:cNvPr>
            <p:cNvSpPr/>
            <p:nvPr/>
          </p:nvSpPr>
          <p:spPr>
            <a:xfrm>
              <a:off x="3177604" y="4685724"/>
              <a:ext cx="8333871" cy="496406"/>
            </a:xfrm>
            <a:prstGeom prst="rect">
              <a:avLst/>
            </a:prstGeom>
            <a:solidFill>
              <a:schemeClr val="bg1">
                <a:lumMod val="75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" name="ïṥlîďe">
              <a:extLst>
                <a:ext uri="{FF2B5EF4-FFF2-40B4-BE49-F238E27FC236}">
                  <a16:creationId xmlns:a16="http://schemas.microsoft.com/office/drawing/2014/main" id="{C627364A-2A0C-4811-B1FE-3EADFBCEA496}"/>
                </a:ext>
              </a:extLst>
            </p:cNvPr>
            <p:cNvSpPr/>
            <p:nvPr/>
          </p:nvSpPr>
          <p:spPr>
            <a:xfrm>
              <a:off x="3177604" y="3699541"/>
              <a:ext cx="8333871" cy="496406"/>
            </a:xfrm>
            <a:prstGeom prst="rect">
              <a:avLst/>
            </a:prstGeom>
            <a:solidFill>
              <a:schemeClr val="bg1">
                <a:lumMod val="75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9" name="îşḻîḍè">
              <a:extLst>
                <a:ext uri="{FF2B5EF4-FFF2-40B4-BE49-F238E27FC236}">
                  <a16:creationId xmlns:a16="http://schemas.microsoft.com/office/drawing/2014/main" id="{230188A6-706B-4239-8AF3-D1D75A71B0CD}"/>
                </a:ext>
              </a:extLst>
            </p:cNvPr>
            <p:cNvSpPr/>
            <p:nvPr/>
          </p:nvSpPr>
          <p:spPr>
            <a:xfrm>
              <a:off x="3177604" y="2734872"/>
              <a:ext cx="8333871" cy="496406"/>
            </a:xfrm>
            <a:prstGeom prst="rect">
              <a:avLst/>
            </a:prstGeom>
            <a:solidFill>
              <a:schemeClr val="bg1">
                <a:lumMod val="75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0" name="ïṥ1ídê">
              <a:extLst>
                <a:ext uri="{FF2B5EF4-FFF2-40B4-BE49-F238E27FC236}">
                  <a16:creationId xmlns:a16="http://schemas.microsoft.com/office/drawing/2014/main" id="{7132DB69-B673-4AE7-A0D3-38A67DA5CF72}"/>
                </a:ext>
              </a:extLst>
            </p:cNvPr>
            <p:cNvSpPr/>
            <p:nvPr/>
          </p:nvSpPr>
          <p:spPr>
            <a:xfrm>
              <a:off x="3181324" y="1764939"/>
              <a:ext cx="8333871" cy="496406"/>
            </a:xfrm>
            <a:prstGeom prst="rect">
              <a:avLst/>
            </a:prstGeom>
            <a:solidFill>
              <a:schemeClr val="bg1">
                <a:lumMod val="75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íṩľîḍè">
              <a:extLst>
                <a:ext uri="{FF2B5EF4-FFF2-40B4-BE49-F238E27FC236}">
                  <a16:creationId xmlns:a16="http://schemas.microsoft.com/office/drawing/2014/main" id="{E8336624-92C9-43AA-9E75-E16680C31954}"/>
                </a:ext>
              </a:extLst>
            </p:cNvPr>
            <p:cNvSpPr/>
            <p:nvPr/>
          </p:nvSpPr>
          <p:spPr>
            <a:xfrm>
              <a:off x="673099" y="5650393"/>
              <a:ext cx="2511144" cy="4964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DCDEE0"/>
                  </a:solidFill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DCDEE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iśḷîḑè">
              <a:extLst>
                <a:ext uri="{FF2B5EF4-FFF2-40B4-BE49-F238E27FC236}">
                  <a16:creationId xmlns:a16="http://schemas.microsoft.com/office/drawing/2014/main" id="{63891A19-B4B1-4B14-B643-B9960277EF71}"/>
                </a:ext>
              </a:extLst>
            </p:cNvPr>
            <p:cNvSpPr/>
            <p:nvPr/>
          </p:nvSpPr>
          <p:spPr>
            <a:xfrm>
              <a:off x="676818" y="4685724"/>
              <a:ext cx="2503705" cy="4964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DCDEE0"/>
                  </a:solidFill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DCDEE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ïṣ1iďê">
              <a:extLst>
                <a:ext uri="{FF2B5EF4-FFF2-40B4-BE49-F238E27FC236}">
                  <a16:creationId xmlns:a16="http://schemas.microsoft.com/office/drawing/2014/main" id="{CC32C17C-366A-44C4-A404-BC12E8681B9D}"/>
                </a:ext>
              </a:extLst>
            </p:cNvPr>
            <p:cNvSpPr/>
            <p:nvPr/>
          </p:nvSpPr>
          <p:spPr>
            <a:xfrm>
              <a:off x="676818" y="3699540"/>
              <a:ext cx="2503706" cy="4964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DCDEE0"/>
                  </a:solidFill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DCDEE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4" name="i$ḻïde">
              <a:extLst>
                <a:ext uri="{FF2B5EF4-FFF2-40B4-BE49-F238E27FC236}">
                  <a16:creationId xmlns:a16="http://schemas.microsoft.com/office/drawing/2014/main" id="{2480D4D3-D5F4-4C68-B0C6-65B79A97B544}"/>
                </a:ext>
              </a:extLst>
            </p:cNvPr>
            <p:cNvSpPr/>
            <p:nvPr/>
          </p:nvSpPr>
          <p:spPr>
            <a:xfrm>
              <a:off x="673180" y="2734872"/>
              <a:ext cx="2504783" cy="4964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DCDEE0"/>
                  </a:solidFill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DCDEE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ïSlïďê">
              <a:extLst>
                <a:ext uri="{FF2B5EF4-FFF2-40B4-BE49-F238E27FC236}">
                  <a16:creationId xmlns:a16="http://schemas.microsoft.com/office/drawing/2014/main" id="{457FDF59-0B02-4CF4-867D-6A2A32978861}"/>
                </a:ext>
              </a:extLst>
            </p:cNvPr>
            <p:cNvSpPr/>
            <p:nvPr/>
          </p:nvSpPr>
          <p:spPr>
            <a:xfrm>
              <a:off x="675659" y="1764939"/>
              <a:ext cx="2506024" cy="4964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DCDEE0"/>
                  </a:solidFill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DCDEE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6" name="îṩlíḑê">
              <a:extLst>
                <a:ext uri="{FF2B5EF4-FFF2-40B4-BE49-F238E27FC236}">
                  <a16:creationId xmlns:a16="http://schemas.microsoft.com/office/drawing/2014/main" id="{B49EA1D2-7653-4D86-81C9-A75C8070D7E4}"/>
                </a:ext>
              </a:extLst>
            </p:cNvPr>
            <p:cNvSpPr/>
            <p:nvPr/>
          </p:nvSpPr>
          <p:spPr>
            <a:xfrm>
              <a:off x="3181324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7" name="ïSlïḓé">
              <a:extLst>
                <a:ext uri="{FF2B5EF4-FFF2-40B4-BE49-F238E27FC236}">
                  <a16:creationId xmlns:a16="http://schemas.microsoft.com/office/drawing/2014/main" id="{F965F3A0-17B0-4C0F-BF48-BC9F590C4B12}"/>
                </a:ext>
              </a:extLst>
            </p:cNvPr>
            <p:cNvSpPr/>
            <p:nvPr/>
          </p:nvSpPr>
          <p:spPr>
            <a:xfrm>
              <a:off x="675660" y="1130300"/>
              <a:ext cx="2506023" cy="628317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DCDEE0"/>
                  </a:solidFill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DCDEE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íslîďé">
              <a:extLst>
                <a:ext uri="{FF2B5EF4-FFF2-40B4-BE49-F238E27FC236}">
                  <a16:creationId xmlns:a16="http://schemas.microsoft.com/office/drawing/2014/main" id="{B19D8BD3-72C9-4933-AC49-7F310C65C8E3}"/>
                </a:ext>
              </a:extLst>
            </p:cNvPr>
            <p:cNvSpPr/>
            <p:nvPr/>
          </p:nvSpPr>
          <p:spPr>
            <a:xfrm>
              <a:off x="3872787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9" name="íŝļiḍê">
              <a:extLst>
                <a:ext uri="{FF2B5EF4-FFF2-40B4-BE49-F238E27FC236}">
                  <a16:creationId xmlns:a16="http://schemas.microsoft.com/office/drawing/2014/main" id="{696871E8-0287-4E80-B9E1-49865473A1DF}"/>
                </a:ext>
              </a:extLst>
            </p:cNvPr>
            <p:cNvSpPr/>
            <p:nvPr/>
          </p:nvSpPr>
          <p:spPr>
            <a:xfrm>
              <a:off x="4567011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" name="ïṡliďè">
              <a:extLst>
                <a:ext uri="{FF2B5EF4-FFF2-40B4-BE49-F238E27FC236}">
                  <a16:creationId xmlns:a16="http://schemas.microsoft.com/office/drawing/2014/main" id="{DCF2B9B2-539C-4602-A8E5-F0CACDD50131}"/>
                </a:ext>
              </a:extLst>
            </p:cNvPr>
            <p:cNvSpPr/>
            <p:nvPr/>
          </p:nvSpPr>
          <p:spPr>
            <a:xfrm>
              <a:off x="5261969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isľïḓe">
              <a:extLst>
                <a:ext uri="{FF2B5EF4-FFF2-40B4-BE49-F238E27FC236}">
                  <a16:creationId xmlns:a16="http://schemas.microsoft.com/office/drawing/2014/main" id="{02C6E305-B2A7-4C80-81A9-999D70953C17}"/>
                </a:ext>
              </a:extLst>
            </p:cNvPr>
            <p:cNvSpPr/>
            <p:nvPr/>
          </p:nvSpPr>
          <p:spPr>
            <a:xfrm>
              <a:off x="5952697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2" name="iṥ1ídê">
              <a:extLst>
                <a:ext uri="{FF2B5EF4-FFF2-40B4-BE49-F238E27FC236}">
                  <a16:creationId xmlns:a16="http://schemas.microsoft.com/office/drawing/2014/main" id="{2DB5FC72-02C5-4660-92EC-990CCBF90132}"/>
                </a:ext>
              </a:extLst>
            </p:cNvPr>
            <p:cNvSpPr/>
            <p:nvPr/>
          </p:nvSpPr>
          <p:spPr>
            <a:xfrm>
              <a:off x="6644162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3" name="îSľíḑê">
              <a:extLst>
                <a:ext uri="{FF2B5EF4-FFF2-40B4-BE49-F238E27FC236}">
                  <a16:creationId xmlns:a16="http://schemas.microsoft.com/office/drawing/2014/main" id="{2AEEEB60-56B3-45A5-9B9D-86D5B698D185}"/>
                </a:ext>
              </a:extLst>
            </p:cNvPr>
            <p:cNvSpPr/>
            <p:nvPr/>
          </p:nvSpPr>
          <p:spPr>
            <a:xfrm>
              <a:off x="7338384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4" name="ï$lîḑe">
              <a:extLst>
                <a:ext uri="{FF2B5EF4-FFF2-40B4-BE49-F238E27FC236}">
                  <a16:creationId xmlns:a16="http://schemas.microsoft.com/office/drawing/2014/main" id="{6298604A-4F0F-4CE4-96EE-C5C259EC918F}"/>
                </a:ext>
              </a:extLst>
            </p:cNvPr>
            <p:cNvSpPr/>
            <p:nvPr/>
          </p:nvSpPr>
          <p:spPr>
            <a:xfrm>
              <a:off x="8033343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5" name="íṥ1íḍe">
              <a:extLst>
                <a:ext uri="{FF2B5EF4-FFF2-40B4-BE49-F238E27FC236}">
                  <a16:creationId xmlns:a16="http://schemas.microsoft.com/office/drawing/2014/main" id="{C420DDCC-E47D-4BDD-8C59-C82EF013986B}"/>
                </a:ext>
              </a:extLst>
            </p:cNvPr>
            <p:cNvSpPr/>
            <p:nvPr/>
          </p:nvSpPr>
          <p:spPr>
            <a:xfrm>
              <a:off x="8727567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íṣ1ïḓé">
              <a:extLst>
                <a:ext uri="{FF2B5EF4-FFF2-40B4-BE49-F238E27FC236}">
                  <a16:creationId xmlns:a16="http://schemas.microsoft.com/office/drawing/2014/main" id="{6854A5D7-886E-4D6E-A6A6-5DF3F71B6EB1}"/>
                </a:ext>
              </a:extLst>
            </p:cNvPr>
            <p:cNvSpPr/>
            <p:nvPr/>
          </p:nvSpPr>
          <p:spPr>
            <a:xfrm>
              <a:off x="9419030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7" name="íṥľiḍè">
              <a:extLst>
                <a:ext uri="{FF2B5EF4-FFF2-40B4-BE49-F238E27FC236}">
                  <a16:creationId xmlns:a16="http://schemas.microsoft.com/office/drawing/2014/main" id="{F703A82B-5EA7-40DF-B887-24DDC1E00551}"/>
                </a:ext>
              </a:extLst>
            </p:cNvPr>
            <p:cNvSpPr/>
            <p:nvPr/>
          </p:nvSpPr>
          <p:spPr>
            <a:xfrm>
              <a:off x="10113252" y="1134416"/>
              <a:ext cx="695738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8" name="îSļîḍè">
              <a:extLst>
                <a:ext uri="{FF2B5EF4-FFF2-40B4-BE49-F238E27FC236}">
                  <a16:creationId xmlns:a16="http://schemas.microsoft.com/office/drawing/2014/main" id="{0F621FE0-1B1A-47E7-AE06-8B9C25A29071}"/>
                </a:ext>
              </a:extLst>
            </p:cNvPr>
            <p:cNvSpPr/>
            <p:nvPr/>
          </p:nvSpPr>
          <p:spPr>
            <a:xfrm>
              <a:off x="10808212" y="1134416"/>
              <a:ext cx="710689" cy="62640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9" name="íṥḻíḍê">
              <a:extLst>
                <a:ext uri="{FF2B5EF4-FFF2-40B4-BE49-F238E27FC236}">
                  <a16:creationId xmlns:a16="http://schemas.microsoft.com/office/drawing/2014/main" id="{D7C99024-F740-46CC-89F9-D8754E6ABC1E}"/>
                </a:ext>
              </a:extLst>
            </p:cNvPr>
            <p:cNvSpPr/>
            <p:nvPr/>
          </p:nvSpPr>
          <p:spPr>
            <a:xfrm>
              <a:off x="3874167" y="1760877"/>
              <a:ext cx="692000" cy="4373735"/>
            </a:xfrm>
            <a:prstGeom prst="rect">
              <a:avLst/>
            </a:prstGeom>
            <a:solidFill>
              <a:schemeClr val="bg1">
                <a:lumMod val="50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iṥļiḑè">
              <a:extLst>
                <a:ext uri="{FF2B5EF4-FFF2-40B4-BE49-F238E27FC236}">
                  <a16:creationId xmlns:a16="http://schemas.microsoft.com/office/drawing/2014/main" id="{0D0ED1BB-720E-4FBF-900F-C237AB0BE4D6}"/>
                </a:ext>
              </a:extLst>
            </p:cNvPr>
            <p:cNvSpPr/>
            <p:nvPr/>
          </p:nvSpPr>
          <p:spPr>
            <a:xfrm>
              <a:off x="5261723" y="1760877"/>
              <a:ext cx="692000" cy="4373735"/>
            </a:xfrm>
            <a:prstGeom prst="rect">
              <a:avLst/>
            </a:prstGeom>
            <a:solidFill>
              <a:schemeClr val="bg1">
                <a:lumMod val="50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1" name="iṧ1ïḓè">
              <a:extLst>
                <a:ext uri="{FF2B5EF4-FFF2-40B4-BE49-F238E27FC236}">
                  <a16:creationId xmlns:a16="http://schemas.microsoft.com/office/drawing/2014/main" id="{723084E0-ECA9-48B4-851B-670F809A7E52}"/>
                </a:ext>
              </a:extLst>
            </p:cNvPr>
            <p:cNvSpPr/>
            <p:nvPr/>
          </p:nvSpPr>
          <p:spPr>
            <a:xfrm>
              <a:off x="6646030" y="1760877"/>
              <a:ext cx="692000" cy="4373735"/>
            </a:xfrm>
            <a:prstGeom prst="rect">
              <a:avLst/>
            </a:prstGeom>
            <a:solidFill>
              <a:schemeClr val="bg1">
                <a:lumMod val="50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2" name="ïŝlïde">
              <a:extLst>
                <a:ext uri="{FF2B5EF4-FFF2-40B4-BE49-F238E27FC236}">
                  <a16:creationId xmlns:a16="http://schemas.microsoft.com/office/drawing/2014/main" id="{D257C764-791C-40D1-9489-84627C2D1F7E}"/>
                </a:ext>
              </a:extLst>
            </p:cNvPr>
            <p:cNvSpPr/>
            <p:nvPr/>
          </p:nvSpPr>
          <p:spPr>
            <a:xfrm>
              <a:off x="8034845" y="1760877"/>
              <a:ext cx="692000" cy="4373735"/>
            </a:xfrm>
            <a:prstGeom prst="rect">
              <a:avLst/>
            </a:prstGeom>
            <a:solidFill>
              <a:schemeClr val="bg1">
                <a:lumMod val="50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îŝḷïďè">
              <a:extLst>
                <a:ext uri="{FF2B5EF4-FFF2-40B4-BE49-F238E27FC236}">
                  <a16:creationId xmlns:a16="http://schemas.microsoft.com/office/drawing/2014/main" id="{D7931208-84FA-4B42-BF88-B5B9E05051BF}"/>
                </a:ext>
              </a:extLst>
            </p:cNvPr>
            <p:cNvSpPr/>
            <p:nvPr/>
          </p:nvSpPr>
          <p:spPr>
            <a:xfrm>
              <a:off x="9422278" y="1760877"/>
              <a:ext cx="692000" cy="4373735"/>
            </a:xfrm>
            <a:prstGeom prst="rect">
              <a:avLst/>
            </a:prstGeom>
            <a:solidFill>
              <a:schemeClr val="bg1">
                <a:lumMod val="50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îṣ1îďê">
              <a:extLst>
                <a:ext uri="{FF2B5EF4-FFF2-40B4-BE49-F238E27FC236}">
                  <a16:creationId xmlns:a16="http://schemas.microsoft.com/office/drawing/2014/main" id="{6BEA2977-4D22-4C7A-B9AB-6AE9AB6944E4}"/>
                </a:ext>
              </a:extLst>
            </p:cNvPr>
            <p:cNvSpPr/>
            <p:nvPr/>
          </p:nvSpPr>
          <p:spPr>
            <a:xfrm>
              <a:off x="10808169" y="1760878"/>
              <a:ext cx="703824" cy="4373735"/>
            </a:xfrm>
            <a:prstGeom prst="rect">
              <a:avLst/>
            </a:prstGeom>
            <a:solidFill>
              <a:schemeClr val="bg1">
                <a:lumMod val="50000"/>
                <a:alpha val="20000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8255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íslíďè">
              <a:extLst>
                <a:ext uri="{FF2B5EF4-FFF2-40B4-BE49-F238E27FC236}">
                  <a16:creationId xmlns:a16="http://schemas.microsoft.com/office/drawing/2014/main" id="{30BC98FF-299A-441D-949F-0A42415BC533}"/>
                </a:ext>
              </a:extLst>
            </p:cNvPr>
            <p:cNvSpPr txBox="1"/>
            <p:nvPr/>
          </p:nvSpPr>
          <p:spPr>
            <a:xfrm>
              <a:off x="673099" y="1236294"/>
              <a:ext cx="2511144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XXXXXXXXXX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6" name="ïSḻiďé">
              <a:extLst>
                <a:ext uri="{FF2B5EF4-FFF2-40B4-BE49-F238E27FC236}">
                  <a16:creationId xmlns:a16="http://schemas.microsoft.com/office/drawing/2014/main" id="{CD707FC7-F9AB-487F-B070-F1A59721521E}"/>
                </a:ext>
              </a:extLst>
            </p:cNvPr>
            <p:cNvSpPr txBox="1"/>
            <p:nvPr/>
          </p:nvSpPr>
          <p:spPr>
            <a:xfrm>
              <a:off x="3194511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Jan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7" name="iŝliďê">
              <a:extLst>
                <a:ext uri="{FF2B5EF4-FFF2-40B4-BE49-F238E27FC236}">
                  <a16:creationId xmlns:a16="http://schemas.microsoft.com/office/drawing/2014/main" id="{1761923A-9C41-47E8-B79A-5A84E1282203}"/>
                </a:ext>
              </a:extLst>
            </p:cNvPr>
            <p:cNvSpPr txBox="1"/>
            <p:nvPr/>
          </p:nvSpPr>
          <p:spPr>
            <a:xfrm>
              <a:off x="3888064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Feb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8" name="iṥľïḓé">
              <a:extLst>
                <a:ext uri="{FF2B5EF4-FFF2-40B4-BE49-F238E27FC236}">
                  <a16:creationId xmlns:a16="http://schemas.microsoft.com/office/drawing/2014/main" id="{BB116693-55F9-4646-906C-FF7BFCA09FE5}"/>
                </a:ext>
              </a:extLst>
            </p:cNvPr>
            <p:cNvSpPr txBox="1"/>
            <p:nvPr/>
          </p:nvSpPr>
          <p:spPr>
            <a:xfrm>
              <a:off x="4581616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Mar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9" name="ïsļiḑê">
              <a:extLst>
                <a:ext uri="{FF2B5EF4-FFF2-40B4-BE49-F238E27FC236}">
                  <a16:creationId xmlns:a16="http://schemas.microsoft.com/office/drawing/2014/main" id="{4B27A9BF-3963-4B77-BD61-F326ECFA8DAC}"/>
                </a:ext>
              </a:extLst>
            </p:cNvPr>
            <p:cNvSpPr txBox="1"/>
            <p:nvPr/>
          </p:nvSpPr>
          <p:spPr>
            <a:xfrm>
              <a:off x="5275168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Apr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0" name="íṩḻiḑé">
              <a:extLst>
                <a:ext uri="{FF2B5EF4-FFF2-40B4-BE49-F238E27FC236}">
                  <a16:creationId xmlns:a16="http://schemas.microsoft.com/office/drawing/2014/main" id="{38800E1B-A240-4653-9102-49C168066DDC}"/>
                </a:ext>
              </a:extLst>
            </p:cNvPr>
            <p:cNvSpPr txBox="1"/>
            <p:nvPr/>
          </p:nvSpPr>
          <p:spPr>
            <a:xfrm>
              <a:off x="5968720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May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1" name="iṥḷïďê">
              <a:extLst>
                <a:ext uri="{FF2B5EF4-FFF2-40B4-BE49-F238E27FC236}">
                  <a16:creationId xmlns:a16="http://schemas.microsoft.com/office/drawing/2014/main" id="{1C508F1C-92CC-4247-8944-953A216ABBA6}"/>
                </a:ext>
              </a:extLst>
            </p:cNvPr>
            <p:cNvSpPr txBox="1"/>
            <p:nvPr/>
          </p:nvSpPr>
          <p:spPr>
            <a:xfrm>
              <a:off x="6662272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June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2" name="iṣḷíḓe">
              <a:extLst>
                <a:ext uri="{FF2B5EF4-FFF2-40B4-BE49-F238E27FC236}">
                  <a16:creationId xmlns:a16="http://schemas.microsoft.com/office/drawing/2014/main" id="{A7EAD150-754E-450F-B2C6-6B6208601C14}"/>
                </a:ext>
              </a:extLst>
            </p:cNvPr>
            <p:cNvSpPr txBox="1"/>
            <p:nvPr/>
          </p:nvSpPr>
          <p:spPr>
            <a:xfrm>
              <a:off x="7355825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July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3" name="iṩḷíḑè">
              <a:extLst>
                <a:ext uri="{FF2B5EF4-FFF2-40B4-BE49-F238E27FC236}">
                  <a16:creationId xmlns:a16="http://schemas.microsoft.com/office/drawing/2014/main" id="{0695E094-13BF-41D4-B86C-F9570E66FE49}"/>
                </a:ext>
              </a:extLst>
            </p:cNvPr>
            <p:cNvSpPr txBox="1"/>
            <p:nvPr/>
          </p:nvSpPr>
          <p:spPr>
            <a:xfrm>
              <a:off x="8049378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Aug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4" name="íṥľîḍê">
              <a:extLst>
                <a:ext uri="{FF2B5EF4-FFF2-40B4-BE49-F238E27FC236}">
                  <a16:creationId xmlns:a16="http://schemas.microsoft.com/office/drawing/2014/main" id="{7F1274F3-94E3-46AA-91F5-2A345F504F38}"/>
                </a:ext>
              </a:extLst>
            </p:cNvPr>
            <p:cNvSpPr txBox="1"/>
            <p:nvPr/>
          </p:nvSpPr>
          <p:spPr>
            <a:xfrm>
              <a:off x="9436481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Oct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5" name="îṧľiḓé">
              <a:extLst>
                <a:ext uri="{FF2B5EF4-FFF2-40B4-BE49-F238E27FC236}">
                  <a16:creationId xmlns:a16="http://schemas.microsoft.com/office/drawing/2014/main" id="{E9FA8A39-A1D4-4E16-818D-1862F75C1BFB}"/>
                </a:ext>
              </a:extLst>
            </p:cNvPr>
            <p:cNvSpPr txBox="1"/>
            <p:nvPr/>
          </p:nvSpPr>
          <p:spPr>
            <a:xfrm>
              <a:off x="10130034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Nov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6" name="îslîďè">
              <a:extLst>
                <a:ext uri="{FF2B5EF4-FFF2-40B4-BE49-F238E27FC236}">
                  <a16:creationId xmlns:a16="http://schemas.microsoft.com/office/drawing/2014/main" id="{F9655900-D3FA-4892-A22C-4735CB63D3CA}"/>
                </a:ext>
              </a:extLst>
            </p:cNvPr>
            <p:cNvSpPr txBox="1"/>
            <p:nvPr/>
          </p:nvSpPr>
          <p:spPr>
            <a:xfrm>
              <a:off x="10823585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Dec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7" name="ïsļîḓe">
              <a:extLst>
                <a:ext uri="{FF2B5EF4-FFF2-40B4-BE49-F238E27FC236}">
                  <a16:creationId xmlns:a16="http://schemas.microsoft.com/office/drawing/2014/main" id="{C5489ACB-8474-4A97-944E-663BD1374D7F}"/>
                </a:ext>
              </a:extLst>
            </p:cNvPr>
            <p:cNvSpPr txBox="1"/>
            <p:nvPr/>
          </p:nvSpPr>
          <p:spPr>
            <a:xfrm>
              <a:off x="8742929" y="1236294"/>
              <a:ext cx="682905" cy="41680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Sep</a:t>
              </a:r>
              <a:endPara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8" name="ïŝľíďe">
              <a:extLst>
                <a:ext uri="{FF2B5EF4-FFF2-40B4-BE49-F238E27FC236}">
                  <a16:creationId xmlns:a16="http://schemas.microsoft.com/office/drawing/2014/main" id="{F086AFEA-569E-4389-ABE2-9A37D41DF173}"/>
                </a:ext>
              </a:extLst>
            </p:cNvPr>
            <p:cNvSpPr txBox="1"/>
            <p:nvPr/>
          </p:nvSpPr>
          <p:spPr>
            <a:xfrm>
              <a:off x="954734" y="1874643"/>
              <a:ext cx="1957019" cy="276999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XXXXXX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9" name="iSḷíḑe">
              <a:extLst>
                <a:ext uri="{FF2B5EF4-FFF2-40B4-BE49-F238E27FC236}">
                  <a16:creationId xmlns:a16="http://schemas.microsoft.com/office/drawing/2014/main" id="{9A5E5491-A892-4D92-8B58-BCE1D76D75C9}"/>
                </a:ext>
              </a:extLst>
            </p:cNvPr>
            <p:cNvSpPr txBox="1"/>
            <p:nvPr/>
          </p:nvSpPr>
          <p:spPr>
            <a:xfrm>
              <a:off x="954734" y="2360325"/>
              <a:ext cx="1957019" cy="276999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XXXXX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0" name="iŝ1ïḋe">
              <a:extLst>
                <a:ext uri="{FF2B5EF4-FFF2-40B4-BE49-F238E27FC236}">
                  <a16:creationId xmlns:a16="http://schemas.microsoft.com/office/drawing/2014/main" id="{C68EF73D-B522-4DC3-97E8-F6BE505B6D8F}"/>
                </a:ext>
              </a:extLst>
            </p:cNvPr>
            <p:cNvSpPr txBox="1"/>
            <p:nvPr/>
          </p:nvSpPr>
          <p:spPr>
            <a:xfrm>
              <a:off x="954734" y="2846007"/>
              <a:ext cx="1957019" cy="276999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XXXXXX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1" name="íşḻiḑé">
              <a:extLst>
                <a:ext uri="{FF2B5EF4-FFF2-40B4-BE49-F238E27FC236}">
                  <a16:creationId xmlns:a16="http://schemas.microsoft.com/office/drawing/2014/main" id="{996F8FFE-32B0-4BB8-AC95-4286B249BFB4}"/>
                </a:ext>
              </a:extLst>
            </p:cNvPr>
            <p:cNvSpPr txBox="1"/>
            <p:nvPr/>
          </p:nvSpPr>
          <p:spPr>
            <a:xfrm>
              <a:off x="954734" y="3331689"/>
              <a:ext cx="1957019" cy="276999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XXXXXXXX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2" name="iṣļíḋè">
              <a:extLst>
                <a:ext uri="{FF2B5EF4-FFF2-40B4-BE49-F238E27FC236}">
                  <a16:creationId xmlns:a16="http://schemas.microsoft.com/office/drawing/2014/main" id="{6ACF4C38-973D-459B-9636-70DDC1AA6BBF}"/>
                </a:ext>
              </a:extLst>
            </p:cNvPr>
            <p:cNvSpPr txBox="1"/>
            <p:nvPr/>
          </p:nvSpPr>
          <p:spPr>
            <a:xfrm>
              <a:off x="954734" y="3817371"/>
              <a:ext cx="1957019" cy="276999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XXXX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3" name="ïşḷíḑé">
              <a:extLst>
                <a:ext uri="{FF2B5EF4-FFF2-40B4-BE49-F238E27FC236}">
                  <a16:creationId xmlns:a16="http://schemas.microsoft.com/office/drawing/2014/main" id="{B4CA5E0A-D7C9-43E0-934E-07B59B2E1CAA}"/>
                </a:ext>
              </a:extLst>
            </p:cNvPr>
            <p:cNvSpPr txBox="1"/>
            <p:nvPr/>
          </p:nvSpPr>
          <p:spPr>
            <a:xfrm>
              <a:off x="954734" y="4303053"/>
              <a:ext cx="1957019" cy="276999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XXXXX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4" name="íṡḻíďé">
              <a:extLst>
                <a:ext uri="{FF2B5EF4-FFF2-40B4-BE49-F238E27FC236}">
                  <a16:creationId xmlns:a16="http://schemas.microsoft.com/office/drawing/2014/main" id="{DF3ADD80-6BB1-45F6-A0A0-E04864A844C7}"/>
                </a:ext>
              </a:extLst>
            </p:cNvPr>
            <p:cNvSpPr txBox="1"/>
            <p:nvPr/>
          </p:nvSpPr>
          <p:spPr>
            <a:xfrm>
              <a:off x="954734" y="4788735"/>
              <a:ext cx="1957019" cy="276999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XXXXXX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5" name="î$ļiḍe">
              <a:extLst>
                <a:ext uri="{FF2B5EF4-FFF2-40B4-BE49-F238E27FC236}">
                  <a16:creationId xmlns:a16="http://schemas.microsoft.com/office/drawing/2014/main" id="{3AB56E2E-36E0-434F-B398-982E27A51793}"/>
                </a:ext>
              </a:extLst>
            </p:cNvPr>
            <p:cNvSpPr txBox="1"/>
            <p:nvPr/>
          </p:nvSpPr>
          <p:spPr>
            <a:xfrm>
              <a:off x="954734" y="5274417"/>
              <a:ext cx="1957019" cy="276999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XXXXXXX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6" name="iSḻídê">
              <a:extLst>
                <a:ext uri="{FF2B5EF4-FFF2-40B4-BE49-F238E27FC236}">
                  <a16:creationId xmlns:a16="http://schemas.microsoft.com/office/drawing/2014/main" id="{B9483D97-9094-4798-ADE6-8559EBA93413}"/>
                </a:ext>
              </a:extLst>
            </p:cNvPr>
            <p:cNvSpPr txBox="1"/>
            <p:nvPr/>
          </p:nvSpPr>
          <p:spPr>
            <a:xfrm>
              <a:off x="954734" y="5760097"/>
              <a:ext cx="1957019" cy="276999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XXX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7" name="iṣ1ïḋè">
              <a:extLst>
                <a:ext uri="{FF2B5EF4-FFF2-40B4-BE49-F238E27FC236}">
                  <a16:creationId xmlns:a16="http://schemas.microsoft.com/office/drawing/2014/main" id="{C681755E-61E3-4D67-85AE-820A44E0DE89}"/>
                </a:ext>
              </a:extLst>
            </p:cNvPr>
            <p:cNvSpPr/>
            <p:nvPr/>
          </p:nvSpPr>
          <p:spPr>
            <a:xfrm>
              <a:off x="3453469" y="1919306"/>
              <a:ext cx="3056679" cy="1876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8" name="îŝḷíḑé">
              <a:extLst>
                <a:ext uri="{FF2B5EF4-FFF2-40B4-BE49-F238E27FC236}">
                  <a16:creationId xmlns:a16="http://schemas.microsoft.com/office/drawing/2014/main" id="{ADB381F2-05A6-474A-AED9-7A2D5270FE47}"/>
                </a:ext>
              </a:extLst>
            </p:cNvPr>
            <p:cNvSpPr/>
            <p:nvPr/>
          </p:nvSpPr>
          <p:spPr>
            <a:xfrm>
              <a:off x="4844719" y="2396148"/>
              <a:ext cx="4122423" cy="1876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9" name="íŝ1íḍê">
              <a:extLst>
                <a:ext uri="{FF2B5EF4-FFF2-40B4-BE49-F238E27FC236}">
                  <a16:creationId xmlns:a16="http://schemas.microsoft.com/office/drawing/2014/main" id="{A54ADEDA-4798-468B-A6B2-4817096DA159}"/>
                </a:ext>
              </a:extLst>
            </p:cNvPr>
            <p:cNvSpPr/>
            <p:nvPr/>
          </p:nvSpPr>
          <p:spPr>
            <a:xfrm>
              <a:off x="4154048" y="2901405"/>
              <a:ext cx="3056679" cy="1876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0" name="ís1iḑè">
              <a:extLst>
                <a:ext uri="{FF2B5EF4-FFF2-40B4-BE49-F238E27FC236}">
                  <a16:creationId xmlns:a16="http://schemas.microsoft.com/office/drawing/2014/main" id="{3B267A2C-0647-49F4-9AB8-F90E8A96875A}"/>
                </a:ext>
              </a:extLst>
            </p:cNvPr>
            <p:cNvSpPr/>
            <p:nvPr/>
          </p:nvSpPr>
          <p:spPr>
            <a:xfrm>
              <a:off x="5545297" y="3378247"/>
              <a:ext cx="4122423" cy="1876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1" name="išlíḋe">
              <a:extLst>
                <a:ext uri="{FF2B5EF4-FFF2-40B4-BE49-F238E27FC236}">
                  <a16:creationId xmlns:a16="http://schemas.microsoft.com/office/drawing/2014/main" id="{D82497C7-6500-4FF7-BED8-17FCD91F820B}"/>
                </a:ext>
              </a:extLst>
            </p:cNvPr>
            <p:cNvSpPr/>
            <p:nvPr/>
          </p:nvSpPr>
          <p:spPr>
            <a:xfrm>
              <a:off x="3620099" y="3853908"/>
              <a:ext cx="4122423" cy="1876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2" name="îṩḻïḋe">
              <a:extLst>
                <a:ext uri="{FF2B5EF4-FFF2-40B4-BE49-F238E27FC236}">
                  <a16:creationId xmlns:a16="http://schemas.microsoft.com/office/drawing/2014/main" id="{C6B171B7-625D-4065-AFA8-63E4FE7B706C}"/>
                </a:ext>
              </a:extLst>
            </p:cNvPr>
            <p:cNvSpPr/>
            <p:nvPr/>
          </p:nvSpPr>
          <p:spPr>
            <a:xfrm>
              <a:off x="5570516" y="4350314"/>
              <a:ext cx="3056679" cy="1876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3" name="îṣ1îďe">
              <a:extLst>
                <a:ext uri="{FF2B5EF4-FFF2-40B4-BE49-F238E27FC236}">
                  <a16:creationId xmlns:a16="http://schemas.microsoft.com/office/drawing/2014/main" id="{985A2687-758D-40AB-99E0-A3ECFD0B4058}"/>
                </a:ext>
              </a:extLst>
            </p:cNvPr>
            <p:cNvSpPr/>
            <p:nvPr/>
          </p:nvSpPr>
          <p:spPr>
            <a:xfrm>
              <a:off x="6961765" y="4827156"/>
              <a:ext cx="4122423" cy="1876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4" name="ïṡļïďé">
              <a:extLst>
                <a:ext uri="{FF2B5EF4-FFF2-40B4-BE49-F238E27FC236}">
                  <a16:creationId xmlns:a16="http://schemas.microsoft.com/office/drawing/2014/main" id="{5504D899-8C55-4561-8B81-6F9C79B3AB81}"/>
                </a:ext>
              </a:extLst>
            </p:cNvPr>
            <p:cNvSpPr/>
            <p:nvPr/>
          </p:nvSpPr>
          <p:spPr>
            <a:xfrm>
              <a:off x="6271094" y="5332413"/>
              <a:ext cx="3056679" cy="1876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5" name="iṧļïdê">
              <a:extLst>
                <a:ext uri="{FF2B5EF4-FFF2-40B4-BE49-F238E27FC236}">
                  <a16:creationId xmlns:a16="http://schemas.microsoft.com/office/drawing/2014/main" id="{C77801B4-4112-45C4-A5B2-B851CE8F2241}"/>
                </a:ext>
              </a:extLst>
            </p:cNvPr>
            <p:cNvSpPr/>
            <p:nvPr/>
          </p:nvSpPr>
          <p:spPr>
            <a:xfrm>
              <a:off x="7662342" y="5809255"/>
              <a:ext cx="3576794" cy="18767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2E32E792-8574-4F79-92CE-5CCB9BA9C3F1}"/>
              </a:ext>
            </a:extLst>
          </p:cNvPr>
          <p:cNvGrpSpPr/>
          <p:nvPr/>
        </p:nvGrpSpPr>
        <p:grpSpPr>
          <a:xfrm>
            <a:off x="0" y="0"/>
            <a:ext cx="12192000" cy="921985"/>
            <a:chOff x="0" y="0"/>
            <a:chExt cx="12192000" cy="921985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D2F92A1-C9B1-4036-853D-6ACF10D4FA14}"/>
                </a:ext>
              </a:extLst>
            </p:cNvPr>
            <p:cNvSpPr/>
            <p:nvPr/>
          </p:nvSpPr>
          <p:spPr>
            <a:xfrm>
              <a:off x="0" y="0"/>
              <a:ext cx="12192000" cy="921985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0" name="图片 69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AE94B711-14FB-4E22-8670-6919E70CE7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21" t="11152" b="5751"/>
            <a:stretch/>
          </p:blipFill>
          <p:spPr>
            <a:xfrm>
              <a:off x="0" y="0"/>
              <a:ext cx="977900" cy="9219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7908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树, 天空, 水&#10;&#10;已生成极高可信度的说明">
            <a:extLst>
              <a:ext uri="{FF2B5EF4-FFF2-40B4-BE49-F238E27FC236}">
                <a16:creationId xmlns:a16="http://schemas.microsoft.com/office/drawing/2014/main" id="{B6A139DE-8DB8-4CEC-8742-A2FB2AF00C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" t="1584" b="17005"/>
          <a:stretch/>
        </p:blipFill>
        <p:spPr>
          <a:xfrm>
            <a:off x="166466" y="127000"/>
            <a:ext cx="11859068" cy="65278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8788D5-DB13-4900-9AE4-10F696742732}"/>
              </a:ext>
            </a:extLst>
          </p:cNvPr>
          <p:cNvSpPr/>
          <p:nvPr/>
        </p:nvSpPr>
        <p:spPr>
          <a:xfrm>
            <a:off x="0" y="4611189"/>
            <a:ext cx="12192000" cy="2246811"/>
          </a:xfrm>
          <a:prstGeom prst="rect">
            <a:avLst/>
          </a:prstGeom>
          <a:solidFill>
            <a:srgbClr val="2F52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D10886A-2C1F-430A-AEEE-E2050BB805E4}"/>
              </a:ext>
            </a:extLst>
          </p:cNvPr>
          <p:cNvSpPr/>
          <p:nvPr/>
        </p:nvSpPr>
        <p:spPr>
          <a:xfrm>
            <a:off x="4746172" y="3038248"/>
            <a:ext cx="7445828" cy="2142309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CD0D35D-E5C8-4F8C-9127-7E55C4744561}"/>
              </a:ext>
            </a:extLst>
          </p:cNvPr>
          <p:cNvSpPr txBox="1"/>
          <p:nvPr/>
        </p:nvSpPr>
        <p:spPr>
          <a:xfrm>
            <a:off x="4752907" y="3189621"/>
            <a:ext cx="509947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THANKS</a:t>
            </a:r>
            <a:endParaRPr lang="zh-CN" altLang="en-US" sz="9600" spc="300" dirty="0">
              <a:solidFill>
                <a:schemeClr val="tx1">
                  <a:lumMod val="75000"/>
                  <a:lumOff val="25000"/>
                </a:schemeClr>
              </a:solidFill>
              <a:latin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3908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天空, 水, 草&#10;&#10;已生成极高可信度的说明">
            <a:extLst>
              <a:ext uri="{FF2B5EF4-FFF2-40B4-BE49-F238E27FC236}">
                <a16:creationId xmlns:a16="http://schemas.microsoft.com/office/drawing/2014/main" id="{4FAA91E3-2A64-4A59-8847-2A177121A1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23" b="31282"/>
          <a:stretch/>
        </p:blipFill>
        <p:spPr>
          <a:xfrm>
            <a:off x="0" y="873202"/>
            <a:ext cx="12192000" cy="2729132"/>
          </a:xfrm>
          <a:prstGeom prst="rect">
            <a:avLst/>
          </a:prstGeom>
        </p:spPr>
      </p:pic>
      <p:sp>
        <p:nvSpPr>
          <p:cNvPr id="6" name="流程图: 数据 5">
            <a:extLst>
              <a:ext uri="{FF2B5EF4-FFF2-40B4-BE49-F238E27FC236}">
                <a16:creationId xmlns:a16="http://schemas.microsoft.com/office/drawing/2014/main" id="{93E18900-CD18-48A3-B816-17214775DD5A}"/>
              </a:ext>
            </a:extLst>
          </p:cNvPr>
          <p:cNvSpPr/>
          <p:nvPr/>
        </p:nvSpPr>
        <p:spPr>
          <a:xfrm>
            <a:off x="1534886" y="722476"/>
            <a:ext cx="2129246" cy="3030583"/>
          </a:xfrm>
          <a:prstGeom prst="flowChartInputOutpu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流程图: 数据 3">
            <a:extLst>
              <a:ext uri="{FF2B5EF4-FFF2-40B4-BE49-F238E27FC236}">
                <a16:creationId xmlns:a16="http://schemas.microsoft.com/office/drawing/2014/main" id="{6AD6E112-8F78-4D4F-AB1E-E31F381904CF}"/>
              </a:ext>
            </a:extLst>
          </p:cNvPr>
          <p:cNvSpPr/>
          <p:nvPr/>
        </p:nvSpPr>
        <p:spPr>
          <a:xfrm>
            <a:off x="470263" y="722476"/>
            <a:ext cx="2129246" cy="3030583"/>
          </a:xfrm>
          <a:prstGeom prst="flowChartInputOutput">
            <a:avLst/>
          </a:prstGeom>
          <a:solidFill>
            <a:srgbClr val="2F52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0589B2-61EF-42E2-9567-34008D4C8A8E}"/>
              </a:ext>
            </a:extLst>
          </p:cNvPr>
          <p:cNvSpPr txBox="1"/>
          <p:nvPr/>
        </p:nvSpPr>
        <p:spPr>
          <a:xfrm>
            <a:off x="7833114" y="1129771"/>
            <a:ext cx="43588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CONTENTS</a:t>
            </a:r>
            <a:endParaRPr lang="zh-CN" altLang="en-US" sz="6600" dirty="0">
              <a:solidFill>
                <a:schemeClr val="bg1"/>
              </a:solidFill>
              <a:latin typeface="Adobe Gothic Std B" panose="020B0800000000000000" pitchFamily="34" charset="-128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074821F-7D72-41F7-9C45-703BE1BF80BE}"/>
              </a:ext>
            </a:extLst>
          </p:cNvPr>
          <p:cNvGrpSpPr/>
          <p:nvPr/>
        </p:nvGrpSpPr>
        <p:grpSpPr>
          <a:xfrm>
            <a:off x="940527" y="3910615"/>
            <a:ext cx="1658982" cy="2629317"/>
            <a:chOff x="940527" y="3942974"/>
            <a:chExt cx="1658982" cy="2629317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204496F-E3D7-4843-8320-9C7B8190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697" y="3942974"/>
              <a:ext cx="593953" cy="592779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24F29F74-E82E-44E1-833C-ADC8509471AC}"/>
                </a:ext>
              </a:extLst>
            </p:cNvPr>
            <p:cNvSpPr txBox="1"/>
            <p:nvPr/>
          </p:nvSpPr>
          <p:spPr>
            <a:xfrm>
              <a:off x="1378136" y="4535753"/>
              <a:ext cx="82907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01</a:t>
              </a:r>
              <a:endParaRPr lang="zh-CN" altLang="en-US" sz="44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9813CD6-28F1-4AF8-9B5C-12DCD04EEA3F}"/>
                </a:ext>
              </a:extLst>
            </p:cNvPr>
            <p:cNvSpPr txBox="1"/>
            <p:nvPr/>
          </p:nvSpPr>
          <p:spPr>
            <a:xfrm>
              <a:off x="1080746" y="5154469"/>
              <a:ext cx="142385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Copy paste fonts. Choose the only option to retain text.</a:t>
              </a: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24860671-940F-4FA2-9A4D-DC1E8761F38D}"/>
                </a:ext>
              </a:extLst>
            </p:cNvPr>
            <p:cNvCxnSpPr/>
            <p:nvPr/>
          </p:nvCxnSpPr>
          <p:spPr>
            <a:xfrm>
              <a:off x="940527" y="3959719"/>
              <a:ext cx="0" cy="2612572"/>
            </a:xfrm>
            <a:prstGeom prst="line">
              <a:avLst/>
            </a:prstGeom>
            <a:ln w="19050">
              <a:solidFill>
                <a:srgbClr val="2F528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74737AAF-4653-498E-8C5D-470797D8DE38}"/>
                </a:ext>
              </a:extLst>
            </p:cNvPr>
            <p:cNvCxnSpPr/>
            <p:nvPr/>
          </p:nvCxnSpPr>
          <p:spPr>
            <a:xfrm>
              <a:off x="2599509" y="3959719"/>
              <a:ext cx="0" cy="2612572"/>
            </a:xfrm>
            <a:prstGeom prst="line">
              <a:avLst/>
            </a:prstGeom>
            <a:ln w="19050">
              <a:solidFill>
                <a:srgbClr val="2F528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4BDFB3A-08DB-420E-BB20-0CA261FA96BC}"/>
              </a:ext>
            </a:extLst>
          </p:cNvPr>
          <p:cNvGrpSpPr/>
          <p:nvPr/>
        </p:nvGrpSpPr>
        <p:grpSpPr>
          <a:xfrm>
            <a:off x="3890421" y="3910615"/>
            <a:ext cx="1658982" cy="2629317"/>
            <a:chOff x="940527" y="3942974"/>
            <a:chExt cx="1658982" cy="2629317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071C88B5-94E1-49A2-879B-371C5C64D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697" y="3942974"/>
              <a:ext cx="593953" cy="592779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E3D2243-86A5-4D10-B61A-B3AC11D0EEA7}"/>
                </a:ext>
              </a:extLst>
            </p:cNvPr>
            <p:cNvSpPr txBox="1"/>
            <p:nvPr/>
          </p:nvSpPr>
          <p:spPr>
            <a:xfrm>
              <a:off x="1378136" y="4535753"/>
              <a:ext cx="82907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02</a:t>
              </a:r>
              <a:endParaRPr lang="zh-CN" altLang="en-US" sz="44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F3902CD9-0AC3-413B-BC13-641A80B965BC}"/>
                </a:ext>
              </a:extLst>
            </p:cNvPr>
            <p:cNvSpPr txBox="1"/>
            <p:nvPr/>
          </p:nvSpPr>
          <p:spPr>
            <a:xfrm>
              <a:off x="1080746" y="5154469"/>
              <a:ext cx="142385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Copy paste fonts. Choose the only option to retain text.</a:t>
              </a:r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720BF06E-30F9-478C-9B03-B16C9A4188DF}"/>
                </a:ext>
              </a:extLst>
            </p:cNvPr>
            <p:cNvCxnSpPr/>
            <p:nvPr/>
          </p:nvCxnSpPr>
          <p:spPr>
            <a:xfrm>
              <a:off x="940527" y="3959719"/>
              <a:ext cx="0" cy="2612572"/>
            </a:xfrm>
            <a:prstGeom prst="line">
              <a:avLst/>
            </a:prstGeom>
            <a:ln w="19050">
              <a:solidFill>
                <a:srgbClr val="2F528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7B96A4AA-A4FC-42D7-AC3B-7240B0E4255D}"/>
                </a:ext>
              </a:extLst>
            </p:cNvPr>
            <p:cNvCxnSpPr/>
            <p:nvPr/>
          </p:nvCxnSpPr>
          <p:spPr>
            <a:xfrm>
              <a:off x="2599509" y="3959719"/>
              <a:ext cx="0" cy="2612572"/>
            </a:xfrm>
            <a:prstGeom prst="line">
              <a:avLst/>
            </a:prstGeom>
            <a:ln w="19050">
              <a:solidFill>
                <a:srgbClr val="2F528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12814D2-B660-45D6-BA76-6F9A8300854A}"/>
              </a:ext>
            </a:extLst>
          </p:cNvPr>
          <p:cNvGrpSpPr/>
          <p:nvPr/>
        </p:nvGrpSpPr>
        <p:grpSpPr>
          <a:xfrm>
            <a:off x="6840315" y="3910615"/>
            <a:ext cx="1658982" cy="2629317"/>
            <a:chOff x="940527" y="3942974"/>
            <a:chExt cx="1658982" cy="2629317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FB73BBA4-96D2-4396-A02E-9F29612987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697" y="3942974"/>
              <a:ext cx="593953" cy="592779"/>
            </a:xfrm>
            <a:prstGeom prst="rect">
              <a:avLst/>
            </a:prstGeom>
          </p:spPr>
        </p:pic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6B09AF5-9C00-468A-B945-670E86EDBEE2}"/>
                </a:ext>
              </a:extLst>
            </p:cNvPr>
            <p:cNvSpPr txBox="1"/>
            <p:nvPr/>
          </p:nvSpPr>
          <p:spPr>
            <a:xfrm>
              <a:off x="1378136" y="4535753"/>
              <a:ext cx="82907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03</a:t>
              </a:r>
              <a:endParaRPr lang="zh-CN" altLang="en-US" sz="44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FA53D4FA-88A2-4123-8EB4-57BAD433E0FD}"/>
                </a:ext>
              </a:extLst>
            </p:cNvPr>
            <p:cNvSpPr txBox="1"/>
            <p:nvPr/>
          </p:nvSpPr>
          <p:spPr>
            <a:xfrm>
              <a:off x="1080746" y="5154469"/>
              <a:ext cx="142385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Copy paste fonts. Choose the only option to retain text.</a:t>
              </a: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43CB07F9-8C77-46A7-A91F-EDEEEFBF5043}"/>
                </a:ext>
              </a:extLst>
            </p:cNvPr>
            <p:cNvCxnSpPr/>
            <p:nvPr/>
          </p:nvCxnSpPr>
          <p:spPr>
            <a:xfrm>
              <a:off x="940527" y="3959719"/>
              <a:ext cx="0" cy="2612572"/>
            </a:xfrm>
            <a:prstGeom prst="line">
              <a:avLst/>
            </a:prstGeom>
            <a:ln w="19050">
              <a:solidFill>
                <a:srgbClr val="2F528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B0BF91AB-94B8-4F77-A054-A095850AEA94}"/>
                </a:ext>
              </a:extLst>
            </p:cNvPr>
            <p:cNvCxnSpPr/>
            <p:nvPr/>
          </p:nvCxnSpPr>
          <p:spPr>
            <a:xfrm>
              <a:off x="2599509" y="3959719"/>
              <a:ext cx="0" cy="2612572"/>
            </a:xfrm>
            <a:prstGeom prst="line">
              <a:avLst/>
            </a:prstGeom>
            <a:ln w="19050">
              <a:solidFill>
                <a:srgbClr val="2F528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7A764C70-BC3D-4F91-9C43-037AFF249B6E}"/>
              </a:ext>
            </a:extLst>
          </p:cNvPr>
          <p:cNvGrpSpPr/>
          <p:nvPr/>
        </p:nvGrpSpPr>
        <p:grpSpPr>
          <a:xfrm>
            <a:off x="9790209" y="3910615"/>
            <a:ext cx="1658982" cy="2629317"/>
            <a:chOff x="940527" y="3942974"/>
            <a:chExt cx="1658982" cy="2629317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84C7043F-6E8E-4C98-8F87-071393954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697" y="3942974"/>
              <a:ext cx="593953" cy="592779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899E36E0-9FE2-475C-A388-512EDBE751EE}"/>
                </a:ext>
              </a:extLst>
            </p:cNvPr>
            <p:cNvSpPr txBox="1"/>
            <p:nvPr/>
          </p:nvSpPr>
          <p:spPr>
            <a:xfrm>
              <a:off x="1378136" y="4535753"/>
              <a:ext cx="82907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04</a:t>
              </a:r>
              <a:endParaRPr lang="zh-CN" altLang="en-US" sz="44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AF9AF30-DFB9-43A6-8A72-F81CC775D000}"/>
                </a:ext>
              </a:extLst>
            </p:cNvPr>
            <p:cNvSpPr txBox="1"/>
            <p:nvPr/>
          </p:nvSpPr>
          <p:spPr>
            <a:xfrm>
              <a:off x="1080746" y="5154469"/>
              <a:ext cx="142385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Copy paste fonts. Choose the only option to retain text.</a:t>
              </a:r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FFEC7C3E-9A6E-4F4E-9CE5-51128399D347}"/>
                </a:ext>
              </a:extLst>
            </p:cNvPr>
            <p:cNvCxnSpPr/>
            <p:nvPr/>
          </p:nvCxnSpPr>
          <p:spPr>
            <a:xfrm>
              <a:off x="940527" y="3959719"/>
              <a:ext cx="0" cy="2612572"/>
            </a:xfrm>
            <a:prstGeom prst="line">
              <a:avLst/>
            </a:prstGeom>
            <a:ln w="19050">
              <a:solidFill>
                <a:srgbClr val="2F528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C2952B6C-89BB-4D66-9A14-E3068415CB6B}"/>
                </a:ext>
              </a:extLst>
            </p:cNvPr>
            <p:cNvCxnSpPr/>
            <p:nvPr/>
          </p:nvCxnSpPr>
          <p:spPr>
            <a:xfrm>
              <a:off x="2599509" y="3959719"/>
              <a:ext cx="0" cy="2612572"/>
            </a:xfrm>
            <a:prstGeom prst="line">
              <a:avLst/>
            </a:prstGeom>
            <a:ln w="19050">
              <a:solidFill>
                <a:srgbClr val="2F528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4966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639E47-7809-484C-8FC1-ADBEC8F2A27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293" y="706927"/>
            <a:ext cx="10368945" cy="604712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A755C3E-321B-4DEA-8A48-71D58111725C}"/>
              </a:ext>
            </a:extLst>
          </p:cNvPr>
          <p:cNvSpPr/>
          <p:nvPr/>
        </p:nvSpPr>
        <p:spPr>
          <a:xfrm>
            <a:off x="0" y="4611189"/>
            <a:ext cx="12192000" cy="2246811"/>
          </a:xfrm>
          <a:prstGeom prst="rect">
            <a:avLst/>
          </a:prstGeom>
          <a:solidFill>
            <a:srgbClr val="2F52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1139A1-FC21-494A-9FDB-F8EB018E99E4}"/>
              </a:ext>
            </a:extLst>
          </p:cNvPr>
          <p:cNvSpPr/>
          <p:nvPr/>
        </p:nvSpPr>
        <p:spPr>
          <a:xfrm>
            <a:off x="-1" y="3038248"/>
            <a:ext cx="7445828" cy="2142309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0474E1-F154-46A1-9E9A-611EEED5A76C}"/>
              </a:ext>
            </a:extLst>
          </p:cNvPr>
          <p:cNvSpPr txBox="1"/>
          <p:nvPr/>
        </p:nvSpPr>
        <p:spPr>
          <a:xfrm>
            <a:off x="0" y="3199455"/>
            <a:ext cx="159210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01</a:t>
            </a:r>
            <a:endParaRPr lang="zh-CN" altLang="en-US" sz="9600" i="1" dirty="0">
              <a:solidFill>
                <a:schemeClr val="tx1">
                  <a:lumMod val="75000"/>
                  <a:lumOff val="25000"/>
                </a:scheme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F625E5-635F-479B-B835-C11CDDE0F412}"/>
              </a:ext>
            </a:extLst>
          </p:cNvPr>
          <p:cNvSpPr txBox="1"/>
          <p:nvPr/>
        </p:nvSpPr>
        <p:spPr>
          <a:xfrm>
            <a:off x="187248" y="5341764"/>
            <a:ext cx="85936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Copy paste fonts. Choose the only option to retain text.</a:t>
            </a: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154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416c4bfe-d7b4-4b79-9bad-a079a2529ab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E1F89A3-E276-4B3F-AB17-D3ADFE3410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555704"/>
            <a:ext cx="10845800" cy="4786629"/>
            <a:chOff x="673100" y="1555704"/>
            <a:chExt cx="10845800" cy="4786629"/>
          </a:xfrm>
        </p:grpSpPr>
        <p:sp>
          <p:nvSpPr>
            <p:cNvPr id="54" name="ïš1ïdé">
              <a:extLst>
                <a:ext uri="{FF2B5EF4-FFF2-40B4-BE49-F238E27FC236}">
                  <a16:creationId xmlns:a16="http://schemas.microsoft.com/office/drawing/2014/main" id="{0D24B986-3DA9-48C1-AF4A-8CB635C9C965}"/>
                </a:ext>
              </a:extLst>
            </p:cNvPr>
            <p:cNvSpPr/>
            <p:nvPr/>
          </p:nvSpPr>
          <p:spPr bwMode="auto">
            <a:xfrm>
              <a:off x="3923403" y="1997138"/>
              <a:ext cx="4345194" cy="4345195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279400" cap="flat" cmpd="sng">
              <a:solidFill>
                <a:schemeClr val="tx2">
                  <a:lumMod val="40000"/>
                  <a:lumOff val="60000"/>
                  <a:alpha val="50000"/>
                </a:schemeClr>
              </a:solidFill>
              <a:prstDash val="solid"/>
              <a:miter lim="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altLang="ru-RU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57" name="işḻiďe">
              <a:extLst>
                <a:ext uri="{FF2B5EF4-FFF2-40B4-BE49-F238E27FC236}">
                  <a16:creationId xmlns:a16="http://schemas.microsoft.com/office/drawing/2014/main" id="{E58F5FA3-F90C-4D63-BD06-578A70B2BAB1}"/>
                </a:ext>
              </a:extLst>
            </p:cNvPr>
            <p:cNvGrpSpPr/>
            <p:nvPr/>
          </p:nvGrpSpPr>
          <p:grpSpPr>
            <a:xfrm>
              <a:off x="3541506" y="3724011"/>
              <a:ext cx="763794" cy="765340"/>
              <a:chOff x="2537774" y="2043997"/>
              <a:chExt cx="755204" cy="756734"/>
            </a:xfrm>
          </p:grpSpPr>
          <p:sp>
            <p:nvSpPr>
              <p:cNvPr id="75" name="îšļíḋê">
                <a:extLst>
                  <a:ext uri="{FF2B5EF4-FFF2-40B4-BE49-F238E27FC236}">
                    <a16:creationId xmlns:a16="http://schemas.microsoft.com/office/drawing/2014/main" id="{419F7C26-CD19-427B-ACD9-9E92BFE257F7}"/>
                  </a:ext>
                </a:extLst>
              </p:cNvPr>
              <p:cNvSpPr/>
              <p:nvPr/>
            </p:nvSpPr>
            <p:spPr bwMode="auto">
              <a:xfrm>
                <a:off x="2537774" y="2043997"/>
                <a:ext cx="755204" cy="756734"/>
              </a:xfrm>
              <a:prstGeom prst="ellipse">
                <a:avLst/>
              </a:prstGeom>
              <a:solidFill>
                <a:srgbClr val="2F528F"/>
              </a:solidFill>
              <a:ln w="38100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l" defTabSz="914400" rtl="0" eaLnBrk="0" fontAlgn="auto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00" b="0" i="0" u="none" strike="noStrike" kern="1200" cap="none" spc="0" normalizeH="0" baseline="0" noProof="0" dirty="0">
                  <a:ln>
                    <a:noFill/>
                  </a:ln>
                  <a:solidFill>
                    <a:srgbClr val="0F4A85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76" name="íşlíḋe">
                <a:extLst>
                  <a:ext uri="{FF2B5EF4-FFF2-40B4-BE49-F238E27FC236}">
                    <a16:creationId xmlns:a16="http://schemas.microsoft.com/office/drawing/2014/main" id="{4D0EA2F8-25A5-46B9-8F1D-F7CB05DF1B5E}"/>
                  </a:ext>
                </a:extLst>
              </p:cNvPr>
              <p:cNvSpPr/>
              <p:nvPr/>
            </p:nvSpPr>
            <p:spPr bwMode="auto">
              <a:xfrm>
                <a:off x="2718239" y="2228850"/>
                <a:ext cx="394276" cy="387024"/>
              </a:xfrm>
              <a:custGeom>
                <a:avLst/>
                <a:gdLst>
                  <a:gd name="connsiteX0" fmla="*/ 170608 w 607804"/>
                  <a:gd name="connsiteY0" fmla="*/ 262009 h 596630"/>
                  <a:gd name="connsiteX1" fmla="*/ 260792 w 607804"/>
                  <a:gd name="connsiteY1" fmla="*/ 427304 h 596630"/>
                  <a:gd name="connsiteX2" fmla="*/ 303865 w 607804"/>
                  <a:gd name="connsiteY2" fmla="*/ 451493 h 596630"/>
                  <a:gd name="connsiteX3" fmla="*/ 346938 w 607804"/>
                  <a:gd name="connsiteY3" fmla="*/ 427304 h 596630"/>
                  <a:gd name="connsiteX4" fmla="*/ 408855 w 607804"/>
                  <a:gd name="connsiteY4" fmla="*/ 319795 h 596630"/>
                  <a:gd name="connsiteX5" fmla="*/ 519229 w 607804"/>
                  <a:gd name="connsiteY5" fmla="*/ 298293 h 596630"/>
                  <a:gd name="connsiteX6" fmla="*/ 552880 w 607804"/>
                  <a:gd name="connsiteY6" fmla="*/ 319795 h 596630"/>
                  <a:gd name="connsiteX7" fmla="*/ 606721 w 607804"/>
                  <a:gd name="connsiteY7" fmla="*/ 538844 h 596630"/>
                  <a:gd name="connsiteX8" fmla="*/ 602683 w 607804"/>
                  <a:gd name="connsiteY8" fmla="*/ 563034 h 596630"/>
                  <a:gd name="connsiteX9" fmla="*/ 582493 w 607804"/>
                  <a:gd name="connsiteY9" fmla="*/ 575128 h 596630"/>
                  <a:gd name="connsiteX10" fmla="*/ 414239 w 607804"/>
                  <a:gd name="connsiteY10" fmla="*/ 596630 h 596630"/>
                  <a:gd name="connsiteX11" fmla="*/ 400779 w 607804"/>
                  <a:gd name="connsiteY11" fmla="*/ 595286 h 596630"/>
                  <a:gd name="connsiteX12" fmla="*/ 205605 w 607804"/>
                  <a:gd name="connsiteY12" fmla="*/ 532125 h 596630"/>
                  <a:gd name="connsiteX13" fmla="*/ 189453 w 607804"/>
                  <a:gd name="connsiteY13" fmla="*/ 532125 h 596630"/>
                  <a:gd name="connsiteX14" fmla="*/ 37352 w 607804"/>
                  <a:gd name="connsiteY14" fmla="*/ 572441 h 596630"/>
                  <a:gd name="connsiteX15" fmla="*/ 9085 w 607804"/>
                  <a:gd name="connsiteY15" fmla="*/ 565721 h 596630"/>
                  <a:gd name="connsiteX16" fmla="*/ 1009 w 607804"/>
                  <a:gd name="connsiteY16" fmla="*/ 537500 h 596630"/>
                  <a:gd name="connsiteX17" fmla="*/ 54850 w 607804"/>
                  <a:gd name="connsiteY17" fmla="*/ 321139 h 596630"/>
                  <a:gd name="connsiteX18" fmla="*/ 72348 w 607804"/>
                  <a:gd name="connsiteY18" fmla="*/ 300981 h 596630"/>
                  <a:gd name="connsiteX19" fmla="*/ 302554 w 607804"/>
                  <a:gd name="connsiteY19" fmla="*/ 68530 h 596630"/>
                  <a:gd name="connsiteX20" fmla="*/ 237945 w 607804"/>
                  <a:gd name="connsiteY20" fmla="*/ 133029 h 596630"/>
                  <a:gd name="connsiteX21" fmla="*/ 302554 w 607804"/>
                  <a:gd name="connsiteY21" fmla="*/ 197528 h 596630"/>
                  <a:gd name="connsiteX22" fmla="*/ 367164 w 607804"/>
                  <a:gd name="connsiteY22" fmla="*/ 133029 h 596630"/>
                  <a:gd name="connsiteX23" fmla="*/ 302554 w 607804"/>
                  <a:gd name="connsiteY23" fmla="*/ 68530 h 596630"/>
                  <a:gd name="connsiteX24" fmla="*/ 303901 w 607804"/>
                  <a:gd name="connsiteY24" fmla="*/ 0 h 596630"/>
                  <a:gd name="connsiteX25" fmla="*/ 438504 w 607804"/>
                  <a:gd name="connsiteY25" fmla="*/ 134373 h 596630"/>
                  <a:gd name="connsiteX26" fmla="*/ 313323 w 607804"/>
                  <a:gd name="connsiteY26" fmla="*/ 407150 h 596630"/>
                  <a:gd name="connsiteX27" fmla="*/ 303901 w 607804"/>
                  <a:gd name="connsiteY27" fmla="*/ 412525 h 596630"/>
                  <a:gd name="connsiteX28" fmla="*/ 294478 w 607804"/>
                  <a:gd name="connsiteY28" fmla="*/ 407150 h 596630"/>
                  <a:gd name="connsiteX29" fmla="*/ 169297 w 607804"/>
                  <a:gd name="connsiteY29" fmla="*/ 134373 h 596630"/>
                  <a:gd name="connsiteX30" fmla="*/ 303901 w 607804"/>
                  <a:gd name="connsiteY30" fmla="*/ 0 h 59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07804" h="596630">
                    <a:moveTo>
                      <a:pt x="170608" y="262009"/>
                    </a:moveTo>
                    <a:cubicBezTo>
                      <a:pt x="196183" y="317107"/>
                      <a:pt x="229834" y="376237"/>
                      <a:pt x="260792" y="427304"/>
                    </a:cubicBezTo>
                    <a:cubicBezTo>
                      <a:pt x="270214" y="442086"/>
                      <a:pt x="286367" y="451493"/>
                      <a:pt x="303865" y="451493"/>
                    </a:cubicBezTo>
                    <a:cubicBezTo>
                      <a:pt x="321363" y="451493"/>
                      <a:pt x="337516" y="442086"/>
                      <a:pt x="346938" y="427304"/>
                    </a:cubicBezTo>
                    <a:cubicBezTo>
                      <a:pt x="367128" y="393707"/>
                      <a:pt x="388665" y="357423"/>
                      <a:pt x="408855" y="319795"/>
                    </a:cubicBezTo>
                    <a:cubicBezTo>
                      <a:pt x="411547" y="319795"/>
                      <a:pt x="519229" y="298293"/>
                      <a:pt x="519229" y="298293"/>
                    </a:cubicBezTo>
                    <a:cubicBezTo>
                      <a:pt x="534036" y="295605"/>
                      <a:pt x="548842" y="305013"/>
                      <a:pt x="552880" y="319795"/>
                    </a:cubicBezTo>
                    <a:lnTo>
                      <a:pt x="606721" y="538844"/>
                    </a:lnTo>
                    <a:cubicBezTo>
                      <a:pt x="609413" y="546907"/>
                      <a:pt x="606721" y="556314"/>
                      <a:pt x="602683" y="563034"/>
                    </a:cubicBezTo>
                    <a:cubicBezTo>
                      <a:pt x="598645" y="569753"/>
                      <a:pt x="590569" y="573784"/>
                      <a:pt x="582493" y="575128"/>
                    </a:cubicBezTo>
                    <a:lnTo>
                      <a:pt x="414239" y="596630"/>
                    </a:lnTo>
                    <a:cubicBezTo>
                      <a:pt x="408855" y="596630"/>
                      <a:pt x="404817" y="596630"/>
                      <a:pt x="400779" y="595286"/>
                    </a:cubicBezTo>
                    <a:lnTo>
                      <a:pt x="205605" y="532125"/>
                    </a:lnTo>
                    <a:cubicBezTo>
                      <a:pt x="200221" y="530781"/>
                      <a:pt x="194837" y="530781"/>
                      <a:pt x="189453" y="532125"/>
                    </a:cubicBezTo>
                    <a:lnTo>
                      <a:pt x="37352" y="572441"/>
                    </a:lnTo>
                    <a:cubicBezTo>
                      <a:pt x="26584" y="575128"/>
                      <a:pt x="15815" y="572441"/>
                      <a:pt x="9085" y="565721"/>
                    </a:cubicBezTo>
                    <a:cubicBezTo>
                      <a:pt x="1009" y="557658"/>
                      <a:pt x="-1683" y="546907"/>
                      <a:pt x="1009" y="537500"/>
                    </a:cubicBezTo>
                    <a:lnTo>
                      <a:pt x="54850" y="321139"/>
                    </a:lnTo>
                    <a:cubicBezTo>
                      <a:pt x="57542" y="311732"/>
                      <a:pt x="64272" y="305013"/>
                      <a:pt x="72348" y="300981"/>
                    </a:cubicBezTo>
                    <a:close/>
                    <a:moveTo>
                      <a:pt x="302554" y="68530"/>
                    </a:moveTo>
                    <a:cubicBezTo>
                      <a:pt x="266212" y="68530"/>
                      <a:pt x="237945" y="98092"/>
                      <a:pt x="237945" y="133029"/>
                    </a:cubicBezTo>
                    <a:cubicBezTo>
                      <a:pt x="237945" y="169310"/>
                      <a:pt x="266212" y="197528"/>
                      <a:pt x="302554" y="197528"/>
                    </a:cubicBezTo>
                    <a:cubicBezTo>
                      <a:pt x="338897" y="197528"/>
                      <a:pt x="367164" y="167966"/>
                      <a:pt x="367164" y="133029"/>
                    </a:cubicBezTo>
                    <a:cubicBezTo>
                      <a:pt x="367164" y="96749"/>
                      <a:pt x="337551" y="68530"/>
                      <a:pt x="302554" y="68530"/>
                    </a:cubicBezTo>
                    <a:close/>
                    <a:moveTo>
                      <a:pt x="303901" y="0"/>
                    </a:moveTo>
                    <a:cubicBezTo>
                      <a:pt x="377932" y="0"/>
                      <a:pt x="438504" y="60468"/>
                      <a:pt x="438504" y="134373"/>
                    </a:cubicBezTo>
                    <a:cubicBezTo>
                      <a:pt x="438504" y="196185"/>
                      <a:pt x="344282" y="357432"/>
                      <a:pt x="313323" y="407150"/>
                    </a:cubicBezTo>
                    <a:cubicBezTo>
                      <a:pt x="310631" y="409838"/>
                      <a:pt x="307939" y="412525"/>
                      <a:pt x="303901" y="412525"/>
                    </a:cubicBezTo>
                    <a:cubicBezTo>
                      <a:pt x="301208" y="412525"/>
                      <a:pt x="297170" y="409838"/>
                      <a:pt x="294478" y="407150"/>
                    </a:cubicBezTo>
                    <a:cubicBezTo>
                      <a:pt x="263519" y="357432"/>
                      <a:pt x="169297" y="196185"/>
                      <a:pt x="169297" y="134373"/>
                    </a:cubicBezTo>
                    <a:cubicBezTo>
                      <a:pt x="169297" y="60468"/>
                      <a:pt x="229869" y="0"/>
                      <a:pt x="3039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58" name="iṥļïḓe">
              <a:extLst>
                <a:ext uri="{FF2B5EF4-FFF2-40B4-BE49-F238E27FC236}">
                  <a16:creationId xmlns:a16="http://schemas.microsoft.com/office/drawing/2014/main" id="{9C508E22-55A7-4D15-8FFE-7FB5C0C7B917}"/>
                </a:ext>
              </a:extLst>
            </p:cNvPr>
            <p:cNvGrpSpPr/>
            <p:nvPr/>
          </p:nvGrpSpPr>
          <p:grpSpPr>
            <a:xfrm>
              <a:off x="7886700" y="3724011"/>
              <a:ext cx="763794" cy="765340"/>
              <a:chOff x="2537774" y="2043997"/>
              <a:chExt cx="755204" cy="756734"/>
            </a:xfrm>
          </p:grpSpPr>
          <p:sp>
            <p:nvSpPr>
              <p:cNvPr id="73" name="ïS1îďê">
                <a:extLst>
                  <a:ext uri="{FF2B5EF4-FFF2-40B4-BE49-F238E27FC236}">
                    <a16:creationId xmlns:a16="http://schemas.microsoft.com/office/drawing/2014/main" id="{A271AD25-851D-4071-9B39-9990F874F9F7}"/>
                  </a:ext>
                </a:extLst>
              </p:cNvPr>
              <p:cNvSpPr/>
              <p:nvPr/>
            </p:nvSpPr>
            <p:spPr bwMode="auto">
              <a:xfrm>
                <a:off x="2537774" y="2043997"/>
                <a:ext cx="755204" cy="756734"/>
              </a:xfrm>
              <a:prstGeom prst="ellipse">
                <a:avLst/>
              </a:prstGeom>
              <a:solidFill>
                <a:srgbClr val="2F528F"/>
              </a:solidFill>
              <a:ln w="38100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l" defTabSz="914400" rtl="0" eaLnBrk="0" fontAlgn="auto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00" b="0" i="0" u="none" strike="noStrike" kern="1200" cap="none" spc="0" normalizeH="0" baseline="0" noProof="0">
                  <a:ln>
                    <a:noFill/>
                  </a:ln>
                  <a:solidFill>
                    <a:srgbClr val="0F4A85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74" name="íŝlîďe">
                <a:extLst>
                  <a:ext uri="{FF2B5EF4-FFF2-40B4-BE49-F238E27FC236}">
                    <a16:creationId xmlns:a16="http://schemas.microsoft.com/office/drawing/2014/main" id="{43E14DF4-4088-4CCB-A020-AFC383CF40C9}"/>
                  </a:ext>
                </a:extLst>
              </p:cNvPr>
              <p:cNvSpPr/>
              <p:nvPr/>
            </p:nvSpPr>
            <p:spPr bwMode="auto">
              <a:xfrm>
                <a:off x="2718239" y="2228850"/>
                <a:ext cx="394276" cy="387024"/>
              </a:xfrm>
              <a:custGeom>
                <a:avLst/>
                <a:gdLst>
                  <a:gd name="connsiteX0" fmla="*/ 170608 w 607804"/>
                  <a:gd name="connsiteY0" fmla="*/ 262009 h 596630"/>
                  <a:gd name="connsiteX1" fmla="*/ 260792 w 607804"/>
                  <a:gd name="connsiteY1" fmla="*/ 427304 h 596630"/>
                  <a:gd name="connsiteX2" fmla="*/ 303865 w 607804"/>
                  <a:gd name="connsiteY2" fmla="*/ 451493 h 596630"/>
                  <a:gd name="connsiteX3" fmla="*/ 346938 w 607804"/>
                  <a:gd name="connsiteY3" fmla="*/ 427304 h 596630"/>
                  <a:gd name="connsiteX4" fmla="*/ 408855 w 607804"/>
                  <a:gd name="connsiteY4" fmla="*/ 319795 h 596630"/>
                  <a:gd name="connsiteX5" fmla="*/ 519229 w 607804"/>
                  <a:gd name="connsiteY5" fmla="*/ 298293 h 596630"/>
                  <a:gd name="connsiteX6" fmla="*/ 552880 w 607804"/>
                  <a:gd name="connsiteY6" fmla="*/ 319795 h 596630"/>
                  <a:gd name="connsiteX7" fmla="*/ 606721 w 607804"/>
                  <a:gd name="connsiteY7" fmla="*/ 538844 h 596630"/>
                  <a:gd name="connsiteX8" fmla="*/ 602683 w 607804"/>
                  <a:gd name="connsiteY8" fmla="*/ 563034 h 596630"/>
                  <a:gd name="connsiteX9" fmla="*/ 582493 w 607804"/>
                  <a:gd name="connsiteY9" fmla="*/ 575128 h 596630"/>
                  <a:gd name="connsiteX10" fmla="*/ 414239 w 607804"/>
                  <a:gd name="connsiteY10" fmla="*/ 596630 h 596630"/>
                  <a:gd name="connsiteX11" fmla="*/ 400779 w 607804"/>
                  <a:gd name="connsiteY11" fmla="*/ 595286 h 596630"/>
                  <a:gd name="connsiteX12" fmla="*/ 205605 w 607804"/>
                  <a:gd name="connsiteY12" fmla="*/ 532125 h 596630"/>
                  <a:gd name="connsiteX13" fmla="*/ 189453 w 607804"/>
                  <a:gd name="connsiteY13" fmla="*/ 532125 h 596630"/>
                  <a:gd name="connsiteX14" fmla="*/ 37352 w 607804"/>
                  <a:gd name="connsiteY14" fmla="*/ 572441 h 596630"/>
                  <a:gd name="connsiteX15" fmla="*/ 9085 w 607804"/>
                  <a:gd name="connsiteY15" fmla="*/ 565721 h 596630"/>
                  <a:gd name="connsiteX16" fmla="*/ 1009 w 607804"/>
                  <a:gd name="connsiteY16" fmla="*/ 537500 h 596630"/>
                  <a:gd name="connsiteX17" fmla="*/ 54850 w 607804"/>
                  <a:gd name="connsiteY17" fmla="*/ 321139 h 596630"/>
                  <a:gd name="connsiteX18" fmla="*/ 72348 w 607804"/>
                  <a:gd name="connsiteY18" fmla="*/ 300981 h 596630"/>
                  <a:gd name="connsiteX19" fmla="*/ 302554 w 607804"/>
                  <a:gd name="connsiteY19" fmla="*/ 68530 h 596630"/>
                  <a:gd name="connsiteX20" fmla="*/ 237945 w 607804"/>
                  <a:gd name="connsiteY20" fmla="*/ 133029 h 596630"/>
                  <a:gd name="connsiteX21" fmla="*/ 302554 w 607804"/>
                  <a:gd name="connsiteY21" fmla="*/ 197528 h 596630"/>
                  <a:gd name="connsiteX22" fmla="*/ 367164 w 607804"/>
                  <a:gd name="connsiteY22" fmla="*/ 133029 h 596630"/>
                  <a:gd name="connsiteX23" fmla="*/ 302554 w 607804"/>
                  <a:gd name="connsiteY23" fmla="*/ 68530 h 596630"/>
                  <a:gd name="connsiteX24" fmla="*/ 303901 w 607804"/>
                  <a:gd name="connsiteY24" fmla="*/ 0 h 596630"/>
                  <a:gd name="connsiteX25" fmla="*/ 438504 w 607804"/>
                  <a:gd name="connsiteY25" fmla="*/ 134373 h 596630"/>
                  <a:gd name="connsiteX26" fmla="*/ 313323 w 607804"/>
                  <a:gd name="connsiteY26" fmla="*/ 407150 h 596630"/>
                  <a:gd name="connsiteX27" fmla="*/ 303901 w 607804"/>
                  <a:gd name="connsiteY27" fmla="*/ 412525 h 596630"/>
                  <a:gd name="connsiteX28" fmla="*/ 294478 w 607804"/>
                  <a:gd name="connsiteY28" fmla="*/ 407150 h 596630"/>
                  <a:gd name="connsiteX29" fmla="*/ 169297 w 607804"/>
                  <a:gd name="connsiteY29" fmla="*/ 134373 h 596630"/>
                  <a:gd name="connsiteX30" fmla="*/ 303901 w 607804"/>
                  <a:gd name="connsiteY30" fmla="*/ 0 h 59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07804" h="596630">
                    <a:moveTo>
                      <a:pt x="170608" y="262009"/>
                    </a:moveTo>
                    <a:cubicBezTo>
                      <a:pt x="196183" y="317107"/>
                      <a:pt x="229834" y="376237"/>
                      <a:pt x="260792" y="427304"/>
                    </a:cubicBezTo>
                    <a:cubicBezTo>
                      <a:pt x="270214" y="442086"/>
                      <a:pt x="286367" y="451493"/>
                      <a:pt x="303865" y="451493"/>
                    </a:cubicBezTo>
                    <a:cubicBezTo>
                      <a:pt x="321363" y="451493"/>
                      <a:pt x="337516" y="442086"/>
                      <a:pt x="346938" y="427304"/>
                    </a:cubicBezTo>
                    <a:cubicBezTo>
                      <a:pt x="367128" y="393707"/>
                      <a:pt x="388665" y="357423"/>
                      <a:pt x="408855" y="319795"/>
                    </a:cubicBezTo>
                    <a:cubicBezTo>
                      <a:pt x="411547" y="319795"/>
                      <a:pt x="519229" y="298293"/>
                      <a:pt x="519229" y="298293"/>
                    </a:cubicBezTo>
                    <a:cubicBezTo>
                      <a:pt x="534036" y="295605"/>
                      <a:pt x="548842" y="305013"/>
                      <a:pt x="552880" y="319795"/>
                    </a:cubicBezTo>
                    <a:lnTo>
                      <a:pt x="606721" y="538844"/>
                    </a:lnTo>
                    <a:cubicBezTo>
                      <a:pt x="609413" y="546907"/>
                      <a:pt x="606721" y="556314"/>
                      <a:pt x="602683" y="563034"/>
                    </a:cubicBezTo>
                    <a:cubicBezTo>
                      <a:pt x="598645" y="569753"/>
                      <a:pt x="590569" y="573784"/>
                      <a:pt x="582493" y="575128"/>
                    </a:cubicBezTo>
                    <a:lnTo>
                      <a:pt x="414239" y="596630"/>
                    </a:lnTo>
                    <a:cubicBezTo>
                      <a:pt x="408855" y="596630"/>
                      <a:pt x="404817" y="596630"/>
                      <a:pt x="400779" y="595286"/>
                    </a:cubicBezTo>
                    <a:lnTo>
                      <a:pt x="205605" y="532125"/>
                    </a:lnTo>
                    <a:cubicBezTo>
                      <a:pt x="200221" y="530781"/>
                      <a:pt x="194837" y="530781"/>
                      <a:pt x="189453" y="532125"/>
                    </a:cubicBezTo>
                    <a:lnTo>
                      <a:pt x="37352" y="572441"/>
                    </a:lnTo>
                    <a:cubicBezTo>
                      <a:pt x="26584" y="575128"/>
                      <a:pt x="15815" y="572441"/>
                      <a:pt x="9085" y="565721"/>
                    </a:cubicBezTo>
                    <a:cubicBezTo>
                      <a:pt x="1009" y="557658"/>
                      <a:pt x="-1683" y="546907"/>
                      <a:pt x="1009" y="537500"/>
                    </a:cubicBezTo>
                    <a:lnTo>
                      <a:pt x="54850" y="321139"/>
                    </a:lnTo>
                    <a:cubicBezTo>
                      <a:pt x="57542" y="311732"/>
                      <a:pt x="64272" y="305013"/>
                      <a:pt x="72348" y="300981"/>
                    </a:cubicBezTo>
                    <a:close/>
                    <a:moveTo>
                      <a:pt x="302554" y="68530"/>
                    </a:moveTo>
                    <a:cubicBezTo>
                      <a:pt x="266212" y="68530"/>
                      <a:pt x="237945" y="98092"/>
                      <a:pt x="237945" y="133029"/>
                    </a:cubicBezTo>
                    <a:cubicBezTo>
                      <a:pt x="237945" y="169310"/>
                      <a:pt x="266212" y="197528"/>
                      <a:pt x="302554" y="197528"/>
                    </a:cubicBezTo>
                    <a:cubicBezTo>
                      <a:pt x="338897" y="197528"/>
                      <a:pt x="367164" y="167966"/>
                      <a:pt x="367164" y="133029"/>
                    </a:cubicBezTo>
                    <a:cubicBezTo>
                      <a:pt x="367164" y="96749"/>
                      <a:pt x="337551" y="68530"/>
                      <a:pt x="302554" y="68530"/>
                    </a:cubicBezTo>
                    <a:close/>
                    <a:moveTo>
                      <a:pt x="303901" y="0"/>
                    </a:moveTo>
                    <a:cubicBezTo>
                      <a:pt x="377932" y="0"/>
                      <a:pt x="438504" y="60468"/>
                      <a:pt x="438504" y="134373"/>
                    </a:cubicBezTo>
                    <a:cubicBezTo>
                      <a:pt x="438504" y="196185"/>
                      <a:pt x="344282" y="357432"/>
                      <a:pt x="313323" y="407150"/>
                    </a:cubicBezTo>
                    <a:cubicBezTo>
                      <a:pt x="310631" y="409838"/>
                      <a:pt x="307939" y="412525"/>
                      <a:pt x="303901" y="412525"/>
                    </a:cubicBezTo>
                    <a:cubicBezTo>
                      <a:pt x="301208" y="412525"/>
                      <a:pt x="297170" y="409838"/>
                      <a:pt x="294478" y="407150"/>
                    </a:cubicBezTo>
                    <a:cubicBezTo>
                      <a:pt x="263519" y="357432"/>
                      <a:pt x="169297" y="196185"/>
                      <a:pt x="169297" y="134373"/>
                    </a:cubicBezTo>
                    <a:cubicBezTo>
                      <a:pt x="169297" y="60468"/>
                      <a:pt x="229869" y="0"/>
                      <a:pt x="3039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59" name="íŝ1íḍê">
              <a:extLst>
                <a:ext uri="{FF2B5EF4-FFF2-40B4-BE49-F238E27FC236}">
                  <a16:creationId xmlns:a16="http://schemas.microsoft.com/office/drawing/2014/main" id="{DEDA7769-73BA-4E01-AAF7-E3C967D6ABFF}"/>
                </a:ext>
              </a:extLst>
            </p:cNvPr>
            <p:cNvGrpSpPr/>
            <p:nvPr/>
          </p:nvGrpSpPr>
          <p:grpSpPr>
            <a:xfrm>
              <a:off x="4249601" y="2115798"/>
              <a:ext cx="763794" cy="765340"/>
              <a:chOff x="2537774" y="2043997"/>
              <a:chExt cx="755204" cy="756734"/>
            </a:xfrm>
          </p:grpSpPr>
          <p:sp>
            <p:nvSpPr>
              <p:cNvPr id="71" name="iŝ1íďè">
                <a:extLst>
                  <a:ext uri="{FF2B5EF4-FFF2-40B4-BE49-F238E27FC236}">
                    <a16:creationId xmlns:a16="http://schemas.microsoft.com/office/drawing/2014/main" id="{16AF469B-1A44-4F53-BF66-8A585B279E5D}"/>
                  </a:ext>
                </a:extLst>
              </p:cNvPr>
              <p:cNvSpPr/>
              <p:nvPr/>
            </p:nvSpPr>
            <p:spPr bwMode="auto">
              <a:xfrm>
                <a:off x="2537774" y="2043997"/>
                <a:ext cx="755204" cy="756734"/>
              </a:xfrm>
              <a:prstGeom prst="ellipse">
                <a:avLst/>
              </a:prstGeom>
              <a:solidFill>
                <a:srgbClr val="2F528F"/>
              </a:solidFill>
              <a:ln w="38100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l" defTabSz="914400" rtl="0" eaLnBrk="0" fontAlgn="auto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00" b="0" i="0" u="none" strike="noStrike" kern="1200" cap="none" spc="0" normalizeH="0" baseline="0" noProof="0">
                  <a:ln>
                    <a:noFill/>
                  </a:ln>
                  <a:solidFill>
                    <a:srgbClr val="0F4A85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72" name="iŝ1íḓê">
                <a:extLst>
                  <a:ext uri="{FF2B5EF4-FFF2-40B4-BE49-F238E27FC236}">
                    <a16:creationId xmlns:a16="http://schemas.microsoft.com/office/drawing/2014/main" id="{768F640C-3F8D-493D-B373-51B3B306A1DC}"/>
                  </a:ext>
                </a:extLst>
              </p:cNvPr>
              <p:cNvSpPr/>
              <p:nvPr/>
            </p:nvSpPr>
            <p:spPr bwMode="auto">
              <a:xfrm>
                <a:off x="2718239" y="2228850"/>
                <a:ext cx="394276" cy="387024"/>
              </a:xfrm>
              <a:custGeom>
                <a:avLst/>
                <a:gdLst>
                  <a:gd name="connsiteX0" fmla="*/ 170608 w 607804"/>
                  <a:gd name="connsiteY0" fmla="*/ 262009 h 596630"/>
                  <a:gd name="connsiteX1" fmla="*/ 260792 w 607804"/>
                  <a:gd name="connsiteY1" fmla="*/ 427304 h 596630"/>
                  <a:gd name="connsiteX2" fmla="*/ 303865 w 607804"/>
                  <a:gd name="connsiteY2" fmla="*/ 451493 h 596630"/>
                  <a:gd name="connsiteX3" fmla="*/ 346938 w 607804"/>
                  <a:gd name="connsiteY3" fmla="*/ 427304 h 596630"/>
                  <a:gd name="connsiteX4" fmla="*/ 408855 w 607804"/>
                  <a:gd name="connsiteY4" fmla="*/ 319795 h 596630"/>
                  <a:gd name="connsiteX5" fmla="*/ 519229 w 607804"/>
                  <a:gd name="connsiteY5" fmla="*/ 298293 h 596630"/>
                  <a:gd name="connsiteX6" fmla="*/ 552880 w 607804"/>
                  <a:gd name="connsiteY6" fmla="*/ 319795 h 596630"/>
                  <a:gd name="connsiteX7" fmla="*/ 606721 w 607804"/>
                  <a:gd name="connsiteY7" fmla="*/ 538844 h 596630"/>
                  <a:gd name="connsiteX8" fmla="*/ 602683 w 607804"/>
                  <a:gd name="connsiteY8" fmla="*/ 563034 h 596630"/>
                  <a:gd name="connsiteX9" fmla="*/ 582493 w 607804"/>
                  <a:gd name="connsiteY9" fmla="*/ 575128 h 596630"/>
                  <a:gd name="connsiteX10" fmla="*/ 414239 w 607804"/>
                  <a:gd name="connsiteY10" fmla="*/ 596630 h 596630"/>
                  <a:gd name="connsiteX11" fmla="*/ 400779 w 607804"/>
                  <a:gd name="connsiteY11" fmla="*/ 595286 h 596630"/>
                  <a:gd name="connsiteX12" fmla="*/ 205605 w 607804"/>
                  <a:gd name="connsiteY12" fmla="*/ 532125 h 596630"/>
                  <a:gd name="connsiteX13" fmla="*/ 189453 w 607804"/>
                  <a:gd name="connsiteY13" fmla="*/ 532125 h 596630"/>
                  <a:gd name="connsiteX14" fmla="*/ 37352 w 607804"/>
                  <a:gd name="connsiteY14" fmla="*/ 572441 h 596630"/>
                  <a:gd name="connsiteX15" fmla="*/ 9085 w 607804"/>
                  <a:gd name="connsiteY15" fmla="*/ 565721 h 596630"/>
                  <a:gd name="connsiteX16" fmla="*/ 1009 w 607804"/>
                  <a:gd name="connsiteY16" fmla="*/ 537500 h 596630"/>
                  <a:gd name="connsiteX17" fmla="*/ 54850 w 607804"/>
                  <a:gd name="connsiteY17" fmla="*/ 321139 h 596630"/>
                  <a:gd name="connsiteX18" fmla="*/ 72348 w 607804"/>
                  <a:gd name="connsiteY18" fmla="*/ 300981 h 596630"/>
                  <a:gd name="connsiteX19" fmla="*/ 302554 w 607804"/>
                  <a:gd name="connsiteY19" fmla="*/ 68530 h 596630"/>
                  <a:gd name="connsiteX20" fmla="*/ 237945 w 607804"/>
                  <a:gd name="connsiteY20" fmla="*/ 133029 h 596630"/>
                  <a:gd name="connsiteX21" fmla="*/ 302554 w 607804"/>
                  <a:gd name="connsiteY21" fmla="*/ 197528 h 596630"/>
                  <a:gd name="connsiteX22" fmla="*/ 367164 w 607804"/>
                  <a:gd name="connsiteY22" fmla="*/ 133029 h 596630"/>
                  <a:gd name="connsiteX23" fmla="*/ 302554 w 607804"/>
                  <a:gd name="connsiteY23" fmla="*/ 68530 h 596630"/>
                  <a:gd name="connsiteX24" fmla="*/ 303901 w 607804"/>
                  <a:gd name="connsiteY24" fmla="*/ 0 h 596630"/>
                  <a:gd name="connsiteX25" fmla="*/ 438504 w 607804"/>
                  <a:gd name="connsiteY25" fmla="*/ 134373 h 596630"/>
                  <a:gd name="connsiteX26" fmla="*/ 313323 w 607804"/>
                  <a:gd name="connsiteY26" fmla="*/ 407150 h 596630"/>
                  <a:gd name="connsiteX27" fmla="*/ 303901 w 607804"/>
                  <a:gd name="connsiteY27" fmla="*/ 412525 h 596630"/>
                  <a:gd name="connsiteX28" fmla="*/ 294478 w 607804"/>
                  <a:gd name="connsiteY28" fmla="*/ 407150 h 596630"/>
                  <a:gd name="connsiteX29" fmla="*/ 169297 w 607804"/>
                  <a:gd name="connsiteY29" fmla="*/ 134373 h 596630"/>
                  <a:gd name="connsiteX30" fmla="*/ 303901 w 607804"/>
                  <a:gd name="connsiteY30" fmla="*/ 0 h 59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07804" h="596630">
                    <a:moveTo>
                      <a:pt x="170608" y="262009"/>
                    </a:moveTo>
                    <a:cubicBezTo>
                      <a:pt x="196183" y="317107"/>
                      <a:pt x="229834" y="376237"/>
                      <a:pt x="260792" y="427304"/>
                    </a:cubicBezTo>
                    <a:cubicBezTo>
                      <a:pt x="270214" y="442086"/>
                      <a:pt x="286367" y="451493"/>
                      <a:pt x="303865" y="451493"/>
                    </a:cubicBezTo>
                    <a:cubicBezTo>
                      <a:pt x="321363" y="451493"/>
                      <a:pt x="337516" y="442086"/>
                      <a:pt x="346938" y="427304"/>
                    </a:cubicBezTo>
                    <a:cubicBezTo>
                      <a:pt x="367128" y="393707"/>
                      <a:pt x="388665" y="357423"/>
                      <a:pt x="408855" y="319795"/>
                    </a:cubicBezTo>
                    <a:cubicBezTo>
                      <a:pt x="411547" y="319795"/>
                      <a:pt x="519229" y="298293"/>
                      <a:pt x="519229" y="298293"/>
                    </a:cubicBezTo>
                    <a:cubicBezTo>
                      <a:pt x="534036" y="295605"/>
                      <a:pt x="548842" y="305013"/>
                      <a:pt x="552880" y="319795"/>
                    </a:cubicBezTo>
                    <a:lnTo>
                      <a:pt x="606721" y="538844"/>
                    </a:lnTo>
                    <a:cubicBezTo>
                      <a:pt x="609413" y="546907"/>
                      <a:pt x="606721" y="556314"/>
                      <a:pt x="602683" y="563034"/>
                    </a:cubicBezTo>
                    <a:cubicBezTo>
                      <a:pt x="598645" y="569753"/>
                      <a:pt x="590569" y="573784"/>
                      <a:pt x="582493" y="575128"/>
                    </a:cubicBezTo>
                    <a:lnTo>
                      <a:pt x="414239" y="596630"/>
                    </a:lnTo>
                    <a:cubicBezTo>
                      <a:pt x="408855" y="596630"/>
                      <a:pt x="404817" y="596630"/>
                      <a:pt x="400779" y="595286"/>
                    </a:cubicBezTo>
                    <a:lnTo>
                      <a:pt x="205605" y="532125"/>
                    </a:lnTo>
                    <a:cubicBezTo>
                      <a:pt x="200221" y="530781"/>
                      <a:pt x="194837" y="530781"/>
                      <a:pt x="189453" y="532125"/>
                    </a:cubicBezTo>
                    <a:lnTo>
                      <a:pt x="37352" y="572441"/>
                    </a:lnTo>
                    <a:cubicBezTo>
                      <a:pt x="26584" y="575128"/>
                      <a:pt x="15815" y="572441"/>
                      <a:pt x="9085" y="565721"/>
                    </a:cubicBezTo>
                    <a:cubicBezTo>
                      <a:pt x="1009" y="557658"/>
                      <a:pt x="-1683" y="546907"/>
                      <a:pt x="1009" y="537500"/>
                    </a:cubicBezTo>
                    <a:lnTo>
                      <a:pt x="54850" y="321139"/>
                    </a:lnTo>
                    <a:cubicBezTo>
                      <a:pt x="57542" y="311732"/>
                      <a:pt x="64272" y="305013"/>
                      <a:pt x="72348" y="300981"/>
                    </a:cubicBezTo>
                    <a:close/>
                    <a:moveTo>
                      <a:pt x="302554" y="68530"/>
                    </a:moveTo>
                    <a:cubicBezTo>
                      <a:pt x="266212" y="68530"/>
                      <a:pt x="237945" y="98092"/>
                      <a:pt x="237945" y="133029"/>
                    </a:cubicBezTo>
                    <a:cubicBezTo>
                      <a:pt x="237945" y="169310"/>
                      <a:pt x="266212" y="197528"/>
                      <a:pt x="302554" y="197528"/>
                    </a:cubicBezTo>
                    <a:cubicBezTo>
                      <a:pt x="338897" y="197528"/>
                      <a:pt x="367164" y="167966"/>
                      <a:pt x="367164" y="133029"/>
                    </a:cubicBezTo>
                    <a:cubicBezTo>
                      <a:pt x="367164" y="96749"/>
                      <a:pt x="337551" y="68530"/>
                      <a:pt x="302554" y="68530"/>
                    </a:cubicBezTo>
                    <a:close/>
                    <a:moveTo>
                      <a:pt x="303901" y="0"/>
                    </a:moveTo>
                    <a:cubicBezTo>
                      <a:pt x="377932" y="0"/>
                      <a:pt x="438504" y="60468"/>
                      <a:pt x="438504" y="134373"/>
                    </a:cubicBezTo>
                    <a:cubicBezTo>
                      <a:pt x="438504" y="196185"/>
                      <a:pt x="344282" y="357432"/>
                      <a:pt x="313323" y="407150"/>
                    </a:cubicBezTo>
                    <a:cubicBezTo>
                      <a:pt x="310631" y="409838"/>
                      <a:pt x="307939" y="412525"/>
                      <a:pt x="303901" y="412525"/>
                    </a:cubicBezTo>
                    <a:cubicBezTo>
                      <a:pt x="301208" y="412525"/>
                      <a:pt x="297170" y="409838"/>
                      <a:pt x="294478" y="407150"/>
                    </a:cubicBezTo>
                    <a:cubicBezTo>
                      <a:pt x="263519" y="357432"/>
                      <a:pt x="169297" y="196185"/>
                      <a:pt x="169297" y="134373"/>
                    </a:cubicBezTo>
                    <a:cubicBezTo>
                      <a:pt x="169297" y="60468"/>
                      <a:pt x="229869" y="0"/>
                      <a:pt x="3039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60" name="îṥļîḑè">
              <a:extLst>
                <a:ext uri="{FF2B5EF4-FFF2-40B4-BE49-F238E27FC236}">
                  <a16:creationId xmlns:a16="http://schemas.microsoft.com/office/drawing/2014/main" id="{6557593B-98A2-4082-A861-13F7F18E7F23}"/>
                </a:ext>
              </a:extLst>
            </p:cNvPr>
            <p:cNvGrpSpPr/>
            <p:nvPr/>
          </p:nvGrpSpPr>
          <p:grpSpPr>
            <a:xfrm>
              <a:off x="7194188" y="2115798"/>
              <a:ext cx="763794" cy="765340"/>
              <a:chOff x="2537774" y="2043997"/>
              <a:chExt cx="755204" cy="756734"/>
            </a:xfrm>
          </p:grpSpPr>
          <p:sp>
            <p:nvSpPr>
              <p:cNvPr id="69" name="išḻidè">
                <a:extLst>
                  <a:ext uri="{FF2B5EF4-FFF2-40B4-BE49-F238E27FC236}">
                    <a16:creationId xmlns:a16="http://schemas.microsoft.com/office/drawing/2014/main" id="{4DF93846-1D00-4FC8-9E56-E09CE0D959CC}"/>
                  </a:ext>
                </a:extLst>
              </p:cNvPr>
              <p:cNvSpPr/>
              <p:nvPr/>
            </p:nvSpPr>
            <p:spPr bwMode="auto">
              <a:xfrm>
                <a:off x="2537774" y="2043997"/>
                <a:ext cx="755204" cy="756734"/>
              </a:xfrm>
              <a:prstGeom prst="ellipse">
                <a:avLst/>
              </a:prstGeom>
              <a:solidFill>
                <a:srgbClr val="2F528F"/>
              </a:solidFill>
              <a:ln w="38100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l" defTabSz="914400" rtl="0" eaLnBrk="0" fontAlgn="auto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700" b="0" i="0" u="none" strike="noStrike" kern="1200" cap="none" spc="0" normalizeH="0" baseline="0" noProof="0">
                  <a:ln>
                    <a:noFill/>
                  </a:ln>
                  <a:solidFill>
                    <a:srgbClr val="0F4A85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70" name="î$ľïḋê">
                <a:extLst>
                  <a:ext uri="{FF2B5EF4-FFF2-40B4-BE49-F238E27FC236}">
                    <a16:creationId xmlns:a16="http://schemas.microsoft.com/office/drawing/2014/main" id="{13A08C0A-A8A3-42AD-B845-2B91AE14B6FE}"/>
                  </a:ext>
                </a:extLst>
              </p:cNvPr>
              <p:cNvSpPr/>
              <p:nvPr/>
            </p:nvSpPr>
            <p:spPr bwMode="auto">
              <a:xfrm>
                <a:off x="2718239" y="2228850"/>
                <a:ext cx="394276" cy="387024"/>
              </a:xfrm>
              <a:custGeom>
                <a:avLst/>
                <a:gdLst>
                  <a:gd name="connsiteX0" fmla="*/ 170608 w 607804"/>
                  <a:gd name="connsiteY0" fmla="*/ 262009 h 596630"/>
                  <a:gd name="connsiteX1" fmla="*/ 260792 w 607804"/>
                  <a:gd name="connsiteY1" fmla="*/ 427304 h 596630"/>
                  <a:gd name="connsiteX2" fmla="*/ 303865 w 607804"/>
                  <a:gd name="connsiteY2" fmla="*/ 451493 h 596630"/>
                  <a:gd name="connsiteX3" fmla="*/ 346938 w 607804"/>
                  <a:gd name="connsiteY3" fmla="*/ 427304 h 596630"/>
                  <a:gd name="connsiteX4" fmla="*/ 408855 w 607804"/>
                  <a:gd name="connsiteY4" fmla="*/ 319795 h 596630"/>
                  <a:gd name="connsiteX5" fmla="*/ 519229 w 607804"/>
                  <a:gd name="connsiteY5" fmla="*/ 298293 h 596630"/>
                  <a:gd name="connsiteX6" fmla="*/ 552880 w 607804"/>
                  <a:gd name="connsiteY6" fmla="*/ 319795 h 596630"/>
                  <a:gd name="connsiteX7" fmla="*/ 606721 w 607804"/>
                  <a:gd name="connsiteY7" fmla="*/ 538844 h 596630"/>
                  <a:gd name="connsiteX8" fmla="*/ 602683 w 607804"/>
                  <a:gd name="connsiteY8" fmla="*/ 563034 h 596630"/>
                  <a:gd name="connsiteX9" fmla="*/ 582493 w 607804"/>
                  <a:gd name="connsiteY9" fmla="*/ 575128 h 596630"/>
                  <a:gd name="connsiteX10" fmla="*/ 414239 w 607804"/>
                  <a:gd name="connsiteY10" fmla="*/ 596630 h 596630"/>
                  <a:gd name="connsiteX11" fmla="*/ 400779 w 607804"/>
                  <a:gd name="connsiteY11" fmla="*/ 595286 h 596630"/>
                  <a:gd name="connsiteX12" fmla="*/ 205605 w 607804"/>
                  <a:gd name="connsiteY12" fmla="*/ 532125 h 596630"/>
                  <a:gd name="connsiteX13" fmla="*/ 189453 w 607804"/>
                  <a:gd name="connsiteY13" fmla="*/ 532125 h 596630"/>
                  <a:gd name="connsiteX14" fmla="*/ 37352 w 607804"/>
                  <a:gd name="connsiteY14" fmla="*/ 572441 h 596630"/>
                  <a:gd name="connsiteX15" fmla="*/ 9085 w 607804"/>
                  <a:gd name="connsiteY15" fmla="*/ 565721 h 596630"/>
                  <a:gd name="connsiteX16" fmla="*/ 1009 w 607804"/>
                  <a:gd name="connsiteY16" fmla="*/ 537500 h 596630"/>
                  <a:gd name="connsiteX17" fmla="*/ 54850 w 607804"/>
                  <a:gd name="connsiteY17" fmla="*/ 321139 h 596630"/>
                  <a:gd name="connsiteX18" fmla="*/ 72348 w 607804"/>
                  <a:gd name="connsiteY18" fmla="*/ 300981 h 596630"/>
                  <a:gd name="connsiteX19" fmla="*/ 302554 w 607804"/>
                  <a:gd name="connsiteY19" fmla="*/ 68530 h 596630"/>
                  <a:gd name="connsiteX20" fmla="*/ 237945 w 607804"/>
                  <a:gd name="connsiteY20" fmla="*/ 133029 h 596630"/>
                  <a:gd name="connsiteX21" fmla="*/ 302554 w 607804"/>
                  <a:gd name="connsiteY21" fmla="*/ 197528 h 596630"/>
                  <a:gd name="connsiteX22" fmla="*/ 367164 w 607804"/>
                  <a:gd name="connsiteY22" fmla="*/ 133029 h 596630"/>
                  <a:gd name="connsiteX23" fmla="*/ 302554 w 607804"/>
                  <a:gd name="connsiteY23" fmla="*/ 68530 h 596630"/>
                  <a:gd name="connsiteX24" fmla="*/ 303901 w 607804"/>
                  <a:gd name="connsiteY24" fmla="*/ 0 h 596630"/>
                  <a:gd name="connsiteX25" fmla="*/ 438504 w 607804"/>
                  <a:gd name="connsiteY25" fmla="*/ 134373 h 596630"/>
                  <a:gd name="connsiteX26" fmla="*/ 313323 w 607804"/>
                  <a:gd name="connsiteY26" fmla="*/ 407150 h 596630"/>
                  <a:gd name="connsiteX27" fmla="*/ 303901 w 607804"/>
                  <a:gd name="connsiteY27" fmla="*/ 412525 h 596630"/>
                  <a:gd name="connsiteX28" fmla="*/ 294478 w 607804"/>
                  <a:gd name="connsiteY28" fmla="*/ 407150 h 596630"/>
                  <a:gd name="connsiteX29" fmla="*/ 169297 w 607804"/>
                  <a:gd name="connsiteY29" fmla="*/ 134373 h 596630"/>
                  <a:gd name="connsiteX30" fmla="*/ 303901 w 607804"/>
                  <a:gd name="connsiteY30" fmla="*/ 0 h 59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07804" h="596630">
                    <a:moveTo>
                      <a:pt x="170608" y="262009"/>
                    </a:moveTo>
                    <a:cubicBezTo>
                      <a:pt x="196183" y="317107"/>
                      <a:pt x="229834" y="376237"/>
                      <a:pt x="260792" y="427304"/>
                    </a:cubicBezTo>
                    <a:cubicBezTo>
                      <a:pt x="270214" y="442086"/>
                      <a:pt x="286367" y="451493"/>
                      <a:pt x="303865" y="451493"/>
                    </a:cubicBezTo>
                    <a:cubicBezTo>
                      <a:pt x="321363" y="451493"/>
                      <a:pt x="337516" y="442086"/>
                      <a:pt x="346938" y="427304"/>
                    </a:cubicBezTo>
                    <a:cubicBezTo>
                      <a:pt x="367128" y="393707"/>
                      <a:pt x="388665" y="357423"/>
                      <a:pt x="408855" y="319795"/>
                    </a:cubicBezTo>
                    <a:cubicBezTo>
                      <a:pt x="411547" y="319795"/>
                      <a:pt x="519229" y="298293"/>
                      <a:pt x="519229" y="298293"/>
                    </a:cubicBezTo>
                    <a:cubicBezTo>
                      <a:pt x="534036" y="295605"/>
                      <a:pt x="548842" y="305013"/>
                      <a:pt x="552880" y="319795"/>
                    </a:cubicBezTo>
                    <a:lnTo>
                      <a:pt x="606721" y="538844"/>
                    </a:lnTo>
                    <a:cubicBezTo>
                      <a:pt x="609413" y="546907"/>
                      <a:pt x="606721" y="556314"/>
                      <a:pt x="602683" y="563034"/>
                    </a:cubicBezTo>
                    <a:cubicBezTo>
                      <a:pt x="598645" y="569753"/>
                      <a:pt x="590569" y="573784"/>
                      <a:pt x="582493" y="575128"/>
                    </a:cubicBezTo>
                    <a:lnTo>
                      <a:pt x="414239" y="596630"/>
                    </a:lnTo>
                    <a:cubicBezTo>
                      <a:pt x="408855" y="596630"/>
                      <a:pt x="404817" y="596630"/>
                      <a:pt x="400779" y="595286"/>
                    </a:cubicBezTo>
                    <a:lnTo>
                      <a:pt x="205605" y="532125"/>
                    </a:lnTo>
                    <a:cubicBezTo>
                      <a:pt x="200221" y="530781"/>
                      <a:pt x="194837" y="530781"/>
                      <a:pt x="189453" y="532125"/>
                    </a:cubicBezTo>
                    <a:lnTo>
                      <a:pt x="37352" y="572441"/>
                    </a:lnTo>
                    <a:cubicBezTo>
                      <a:pt x="26584" y="575128"/>
                      <a:pt x="15815" y="572441"/>
                      <a:pt x="9085" y="565721"/>
                    </a:cubicBezTo>
                    <a:cubicBezTo>
                      <a:pt x="1009" y="557658"/>
                      <a:pt x="-1683" y="546907"/>
                      <a:pt x="1009" y="537500"/>
                    </a:cubicBezTo>
                    <a:lnTo>
                      <a:pt x="54850" y="321139"/>
                    </a:lnTo>
                    <a:cubicBezTo>
                      <a:pt x="57542" y="311732"/>
                      <a:pt x="64272" y="305013"/>
                      <a:pt x="72348" y="300981"/>
                    </a:cubicBezTo>
                    <a:close/>
                    <a:moveTo>
                      <a:pt x="302554" y="68530"/>
                    </a:moveTo>
                    <a:cubicBezTo>
                      <a:pt x="266212" y="68530"/>
                      <a:pt x="237945" y="98092"/>
                      <a:pt x="237945" y="133029"/>
                    </a:cubicBezTo>
                    <a:cubicBezTo>
                      <a:pt x="237945" y="169310"/>
                      <a:pt x="266212" y="197528"/>
                      <a:pt x="302554" y="197528"/>
                    </a:cubicBezTo>
                    <a:cubicBezTo>
                      <a:pt x="338897" y="197528"/>
                      <a:pt x="367164" y="167966"/>
                      <a:pt x="367164" y="133029"/>
                    </a:cubicBezTo>
                    <a:cubicBezTo>
                      <a:pt x="367164" y="96749"/>
                      <a:pt x="337551" y="68530"/>
                      <a:pt x="302554" y="68530"/>
                    </a:cubicBezTo>
                    <a:close/>
                    <a:moveTo>
                      <a:pt x="303901" y="0"/>
                    </a:moveTo>
                    <a:cubicBezTo>
                      <a:pt x="377932" y="0"/>
                      <a:pt x="438504" y="60468"/>
                      <a:pt x="438504" y="134373"/>
                    </a:cubicBezTo>
                    <a:cubicBezTo>
                      <a:pt x="438504" y="196185"/>
                      <a:pt x="344282" y="357432"/>
                      <a:pt x="313323" y="407150"/>
                    </a:cubicBezTo>
                    <a:cubicBezTo>
                      <a:pt x="310631" y="409838"/>
                      <a:pt x="307939" y="412525"/>
                      <a:pt x="303901" y="412525"/>
                    </a:cubicBezTo>
                    <a:cubicBezTo>
                      <a:pt x="301208" y="412525"/>
                      <a:pt x="297170" y="409838"/>
                      <a:pt x="294478" y="407150"/>
                    </a:cubicBezTo>
                    <a:cubicBezTo>
                      <a:pt x="263519" y="357432"/>
                      <a:pt x="169297" y="196185"/>
                      <a:pt x="169297" y="134373"/>
                    </a:cubicBezTo>
                    <a:cubicBezTo>
                      <a:pt x="169297" y="60468"/>
                      <a:pt x="229869" y="0"/>
                      <a:pt x="3039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sp>
          <p:nvSpPr>
            <p:cNvPr id="61" name="ïšliḑê">
              <a:extLst>
                <a:ext uri="{FF2B5EF4-FFF2-40B4-BE49-F238E27FC236}">
                  <a16:creationId xmlns:a16="http://schemas.microsoft.com/office/drawing/2014/main" id="{7CC1D4A2-85A4-4D8B-A67F-DC10A936BC95}"/>
                </a:ext>
              </a:extLst>
            </p:cNvPr>
            <p:cNvSpPr/>
            <p:nvPr/>
          </p:nvSpPr>
          <p:spPr bwMode="auto">
            <a:xfrm>
              <a:off x="673100" y="4018350"/>
              <a:ext cx="2811858" cy="84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l" defTabSz="914377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Copy paste fonts. Choose the only option to retain text.</a:t>
              </a:r>
            </a:p>
            <a:p>
              <a:pPr marL="171450" marR="0" lvl="0" indent="-171450" algn="l" defTabSz="914377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……</a:t>
              </a:r>
            </a:p>
          </p:txBody>
        </p:sp>
        <p:sp>
          <p:nvSpPr>
            <p:cNvPr id="62" name="ïšḻîḋè">
              <a:extLst>
                <a:ext uri="{FF2B5EF4-FFF2-40B4-BE49-F238E27FC236}">
                  <a16:creationId xmlns:a16="http://schemas.microsoft.com/office/drawing/2014/main" id="{6076A2DF-B685-4601-9952-DC625CEBF428}"/>
                </a:ext>
              </a:extLst>
            </p:cNvPr>
            <p:cNvSpPr txBox="1"/>
            <p:nvPr/>
          </p:nvSpPr>
          <p:spPr bwMode="auto">
            <a:xfrm>
              <a:off x="673100" y="3527399"/>
              <a:ext cx="2811858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 here</a:t>
              </a:r>
            </a:p>
          </p:txBody>
        </p:sp>
        <p:sp>
          <p:nvSpPr>
            <p:cNvPr id="63" name="îs1ïdé">
              <a:extLst>
                <a:ext uri="{FF2B5EF4-FFF2-40B4-BE49-F238E27FC236}">
                  <a16:creationId xmlns:a16="http://schemas.microsoft.com/office/drawing/2014/main" id="{2B202964-9260-49D2-9AF9-56C376E7AB39}"/>
                </a:ext>
              </a:extLst>
            </p:cNvPr>
            <p:cNvSpPr/>
            <p:nvPr/>
          </p:nvSpPr>
          <p:spPr bwMode="auto">
            <a:xfrm>
              <a:off x="8707042" y="4018350"/>
              <a:ext cx="2811858" cy="84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r" defTabSz="914377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Copy paste fonts. Choose the only option to retain text.</a:t>
              </a:r>
            </a:p>
            <a:p>
              <a:pPr marL="171450" marR="0" lvl="0" indent="-171450" algn="r" defTabSz="914377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……</a:t>
              </a:r>
            </a:p>
          </p:txBody>
        </p:sp>
        <p:sp>
          <p:nvSpPr>
            <p:cNvPr id="64" name="ïṩlíḍe">
              <a:extLst>
                <a:ext uri="{FF2B5EF4-FFF2-40B4-BE49-F238E27FC236}">
                  <a16:creationId xmlns:a16="http://schemas.microsoft.com/office/drawing/2014/main" id="{56F61931-7251-487D-A521-99FBDA84784B}"/>
                </a:ext>
              </a:extLst>
            </p:cNvPr>
            <p:cNvSpPr txBox="1"/>
            <p:nvPr/>
          </p:nvSpPr>
          <p:spPr bwMode="auto">
            <a:xfrm>
              <a:off x="8707042" y="3527399"/>
              <a:ext cx="2811858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 here</a:t>
              </a:r>
            </a:p>
          </p:txBody>
        </p:sp>
        <p:sp>
          <p:nvSpPr>
            <p:cNvPr id="65" name="ïsḷïdé">
              <a:extLst>
                <a:ext uri="{FF2B5EF4-FFF2-40B4-BE49-F238E27FC236}">
                  <a16:creationId xmlns:a16="http://schemas.microsoft.com/office/drawing/2014/main" id="{06B86917-F5BB-474E-AF27-6333769FDB1D}"/>
                </a:ext>
              </a:extLst>
            </p:cNvPr>
            <p:cNvSpPr/>
            <p:nvPr/>
          </p:nvSpPr>
          <p:spPr bwMode="auto">
            <a:xfrm>
              <a:off x="673100" y="2046655"/>
              <a:ext cx="3422820" cy="84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l" defTabSz="914377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Copy paste fonts. Choose the only option to retain text.</a:t>
              </a:r>
            </a:p>
            <a:p>
              <a:pPr marL="171450" marR="0" lvl="0" indent="-171450" algn="l" defTabSz="914377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……</a:t>
              </a:r>
            </a:p>
          </p:txBody>
        </p:sp>
        <p:sp>
          <p:nvSpPr>
            <p:cNvPr id="66" name="îśľiḑe">
              <a:extLst>
                <a:ext uri="{FF2B5EF4-FFF2-40B4-BE49-F238E27FC236}">
                  <a16:creationId xmlns:a16="http://schemas.microsoft.com/office/drawing/2014/main" id="{840F9250-F795-41B2-BBB0-D3C477FE0E43}"/>
                </a:ext>
              </a:extLst>
            </p:cNvPr>
            <p:cNvSpPr txBox="1"/>
            <p:nvPr/>
          </p:nvSpPr>
          <p:spPr bwMode="auto">
            <a:xfrm>
              <a:off x="673100" y="1555704"/>
              <a:ext cx="3422820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 here</a:t>
              </a:r>
            </a:p>
          </p:txBody>
        </p:sp>
        <p:sp>
          <p:nvSpPr>
            <p:cNvPr id="67" name="iş1iḍê">
              <a:extLst>
                <a:ext uri="{FF2B5EF4-FFF2-40B4-BE49-F238E27FC236}">
                  <a16:creationId xmlns:a16="http://schemas.microsoft.com/office/drawing/2014/main" id="{F91AD9E5-B991-472E-836E-01626CE10E28}"/>
                </a:ext>
              </a:extLst>
            </p:cNvPr>
            <p:cNvSpPr/>
            <p:nvPr/>
          </p:nvSpPr>
          <p:spPr bwMode="auto">
            <a:xfrm>
              <a:off x="8079484" y="2046655"/>
              <a:ext cx="3439416" cy="84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marR="0" lvl="0" indent="-171450" algn="r" defTabSz="914377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Copy paste fonts. Choose the only option to retain text.</a:t>
              </a:r>
            </a:p>
            <a:p>
              <a:pPr marL="171450" marR="0" lvl="0" indent="-171450" algn="r" defTabSz="914377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……</a:t>
              </a:r>
            </a:p>
          </p:txBody>
        </p:sp>
        <p:sp>
          <p:nvSpPr>
            <p:cNvPr id="68" name="ïṣļíḍê">
              <a:extLst>
                <a:ext uri="{FF2B5EF4-FFF2-40B4-BE49-F238E27FC236}">
                  <a16:creationId xmlns:a16="http://schemas.microsoft.com/office/drawing/2014/main" id="{2F5D2125-355C-4CC9-8C49-CD336F77D26C}"/>
                </a:ext>
              </a:extLst>
            </p:cNvPr>
            <p:cNvSpPr txBox="1"/>
            <p:nvPr/>
          </p:nvSpPr>
          <p:spPr bwMode="auto">
            <a:xfrm>
              <a:off x="8079484" y="1555704"/>
              <a:ext cx="3439416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 here</a:t>
              </a: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B32CD2C3-CFDF-469A-86BA-ECE0FC1E7391}"/>
              </a:ext>
            </a:extLst>
          </p:cNvPr>
          <p:cNvSpPr/>
          <p:nvPr/>
        </p:nvSpPr>
        <p:spPr>
          <a:xfrm>
            <a:off x="3365500" y="4711700"/>
            <a:ext cx="5341542" cy="196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图片包含 户外, 标牌&#10;&#10;已生成极高可信度的说明">
            <a:extLst>
              <a:ext uri="{FF2B5EF4-FFF2-40B4-BE49-F238E27FC236}">
                <a16:creationId xmlns:a16="http://schemas.microsoft.com/office/drawing/2014/main" id="{B8045B82-98C6-41C5-B6CD-E60A00581DC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820" y="2536002"/>
            <a:ext cx="3261449" cy="3255641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069DD6C9-5201-46C5-895E-0E6EDDA88AE5}"/>
              </a:ext>
            </a:extLst>
          </p:cNvPr>
          <p:cNvGrpSpPr/>
          <p:nvPr/>
        </p:nvGrpSpPr>
        <p:grpSpPr>
          <a:xfrm>
            <a:off x="0" y="0"/>
            <a:ext cx="12192000" cy="921985"/>
            <a:chOff x="0" y="0"/>
            <a:chExt cx="12192000" cy="921985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40ADB20-CA77-4A6B-8B33-581942E0B283}"/>
                </a:ext>
              </a:extLst>
            </p:cNvPr>
            <p:cNvSpPr/>
            <p:nvPr/>
          </p:nvSpPr>
          <p:spPr>
            <a:xfrm>
              <a:off x="0" y="0"/>
              <a:ext cx="12192000" cy="921985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2" name="图片 11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E6C323D5-529B-4202-BAA7-3834F3835E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21" t="11152" b="5751"/>
            <a:stretch/>
          </p:blipFill>
          <p:spPr>
            <a:xfrm>
              <a:off x="0" y="0"/>
              <a:ext cx="977900" cy="9219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6657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639E47-7809-484C-8FC1-ADBEC8F2A27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293" y="706927"/>
            <a:ext cx="10368945" cy="604712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A755C3E-321B-4DEA-8A48-71D58111725C}"/>
              </a:ext>
            </a:extLst>
          </p:cNvPr>
          <p:cNvSpPr/>
          <p:nvPr/>
        </p:nvSpPr>
        <p:spPr>
          <a:xfrm>
            <a:off x="0" y="4611189"/>
            <a:ext cx="12192000" cy="2246811"/>
          </a:xfrm>
          <a:prstGeom prst="rect">
            <a:avLst/>
          </a:prstGeom>
          <a:solidFill>
            <a:srgbClr val="2F52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1139A1-FC21-494A-9FDB-F8EB018E99E4}"/>
              </a:ext>
            </a:extLst>
          </p:cNvPr>
          <p:cNvSpPr/>
          <p:nvPr/>
        </p:nvSpPr>
        <p:spPr>
          <a:xfrm>
            <a:off x="-1" y="3038248"/>
            <a:ext cx="7445828" cy="2142309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0474E1-F154-46A1-9E9A-611EEED5A76C}"/>
              </a:ext>
            </a:extLst>
          </p:cNvPr>
          <p:cNvSpPr txBox="1"/>
          <p:nvPr/>
        </p:nvSpPr>
        <p:spPr>
          <a:xfrm>
            <a:off x="0" y="3199455"/>
            <a:ext cx="159210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02</a:t>
            </a:r>
            <a:endParaRPr lang="zh-CN" altLang="en-US" sz="9600" i="1" dirty="0">
              <a:solidFill>
                <a:schemeClr val="tx1">
                  <a:lumMod val="75000"/>
                  <a:lumOff val="25000"/>
                </a:scheme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F625E5-635F-479B-B835-C11CDDE0F412}"/>
              </a:ext>
            </a:extLst>
          </p:cNvPr>
          <p:cNvSpPr txBox="1"/>
          <p:nvPr/>
        </p:nvSpPr>
        <p:spPr>
          <a:xfrm>
            <a:off x="187248" y="5341764"/>
            <a:ext cx="85936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Copy paste fonts. Choose the only option to retain text.</a:t>
            </a: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022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已生成极高可信度的说明">
            <a:extLst>
              <a:ext uri="{FF2B5EF4-FFF2-40B4-BE49-F238E27FC236}">
                <a16:creationId xmlns:a16="http://schemas.microsoft.com/office/drawing/2014/main" id="{7D49F807-4160-4BB6-9A69-F616F89212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1" r="23841"/>
          <a:stretch/>
        </p:blipFill>
        <p:spPr>
          <a:xfrm>
            <a:off x="692401" y="1575889"/>
            <a:ext cx="2487490" cy="3281343"/>
          </a:xfrm>
          <a:prstGeom prst="rect">
            <a:avLst/>
          </a:prstGeom>
        </p:spPr>
      </p:pic>
      <p:pic>
        <p:nvPicPr>
          <p:cNvPr id="10" name="图片 9" descr="图片包含 树, 户外, 建筑物, 天空&#10;&#10;已生成极高可信度的说明">
            <a:extLst>
              <a:ext uri="{FF2B5EF4-FFF2-40B4-BE49-F238E27FC236}">
                <a16:creationId xmlns:a16="http://schemas.microsoft.com/office/drawing/2014/main" id="{DF648FEF-0CAA-41F7-AAB7-AE0FD0780E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9" r="25825"/>
          <a:stretch/>
        </p:blipFill>
        <p:spPr>
          <a:xfrm>
            <a:off x="3471781" y="1570101"/>
            <a:ext cx="2474791" cy="3282941"/>
          </a:xfrm>
          <a:prstGeom prst="rect">
            <a:avLst/>
          </a:prstGeom>
        </p:spPr>
      </p:pic>
      <p:pic>
        <p:nvPicPr>
          <p:cNvPr id="12" name="图片 11" descr="图片包含 树, 户外, 天空, 草&#10;&#10;已生成极高可信度的说明">
            <a:extLst>
              <a:ext uri="{FF2B5EF4-FFF2-40B4-BE49-F238E27FC236}">
                <a16:creationId xmlns:a16="http://schemas.microsoft.com/office/drawing/2014/main" id="{F7833AB2-07E4-4A37-B5D5-D30F17EB41F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09" r="32498"/>
          <a:stretch/>
        </p:blipFill>
        <p:spPr>
          <a:xfrm>
            <a:off x="6245430" y="1572536"/>
            <a:ext cx="2480524" cy="3291393"/>
          </a:xfrm>
          <a:prstGeom prst="rect">
            <a:avLst/>
          </a:prstGeom>
        </p:spPr>
      </p:pic>
      <p:pic>
        <p:nvPicPr>
          <p:cNvPr id="14" name="图片 13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3F445F3D-3CCA-4090-9A70-D46ED6CEBAF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81" r="16138"/>
          <a:stretch/>
        </p:blipFill>
        <p:spPr>
          <a:xfrm>
            <a:off x="9027967" y="1572536"/>
            <a:ext cx="2471632" cy="3291393"/>
          </a:xfrm>
          <a:prstGeom prst="rect">
            <a:avLst/>
          </a:prstGeom>
        </p:spPr>
      </p:pic>
      <p:grpSp>
        <p:nvGrpSpPr>
          <p:cNvPr id="63" name="c66c3dfd-bf37-4ba3-8c16-e191025b931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6A57581-D453-402B-8392-01B3D4101F4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4" y="1224000"/>
            <a:ext cx="10838567" cy="4919625"/>
            <a:chOff x="669924" y="1224000"/>
            <a:chExt cx="10838567" cy="4919625"/>
          </a:xfrm>
        </p:grpSpPr>
        <p:grpSp>
          <p:nvGrpSpPr>
            <p:cNvPr id="64" name="iṡļíḋè">
              <a:extLst>
                <a:ext uri="{FF2B5EF4-FFF2-40B4-BE49-F238E27FC236}">
                  <a16:creationId xmlns:a16="http://schemas.microsoft.com/office/drawing/2014/main" id="{16052E90-D616-4256-B665-D803E89F5C01}"/>
                </a:ext>
              </a:extLst>
            </p:cNvPr>
            <p:cNvGrpSpPr/>
            <p:nvPr/>
          </p:nvGrpSpPr>
          <p:grpSpPr>
            <a:xfrm>
              <a:off x="669924" y="1224000"/>
              <a:ext cx="2500423" cy="4919625"/>
              <a:chOff x="669924" y="1400833"/>
              <a:chExt cx="2500423" cy="4919625"/>
            </a:xfrm>
          </p:grpSpPr>
          <p:sp>
            <p:nvSpPr>
              <p:cNvPr id="90" name="îṥḷiḓê">
                <a:extLst>
                  <a:ext uri="{FF2B5EF4-FFF2-40B4-BE49-F238E27FC236}">
                    <a16:creationId xmlns:a16="http://schemas.microsoft.com/office/drawing/2014/main" id="{521A4FF5-ADE4-4EB8-9379-6DD2C6DB6619}"/>
                  </a:ext>
                </a:extLst>
              </p:cNvPr>
              <p:cNvSpPr txBox="1"/>
              <p:nvPr/>
            </p:nvSpPr>
            <p:spPr>
              <a:xfrm>
                <a:off x="682857" y="1752722"/>
                <a:ext cx="2487490" cy="450940"/>
              </a:xfrm>
              <a:prstGeom prst="rect">
                <a:avLst/>
              </a:prstGeom>
              <a:solidFill>
                <a:schemeClr val="tx2">
                  <a:alpha val="90000"/>
                </a:schemeClr>
              </a:solidFill>
            </p:spPr>
            <p:txBody>
              <a:bodyPr wrap="none" anchor="ctr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2018 Q1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91" name="îśḻiďê">
                <a:extLst>
                  <a:ext uri="{FF2B5EF4-FFF2-40B4-BE49-F238E27FC236}">
                    <a16:creationId xmlns:a16="http://schemas.microsoft.com/office/drawing/2014/main" id="{2EFE0F43-D61F-4214-8555-69BA1F50838A}"/>
                  </a:ext>
                </a:extLst>
              </p:cNvPr>
              <p:cNvSpPr txBox="1"/>
              <p:nvPr/>
            </p:nvSpPr>
            <p:spPr>
              <a:xfrm>
                <a:off x="669924" y="5229000"/>
                <a:ext cx="2497267" cy="109145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Supporting text here. </a:t>
                </a:r>
                <a:b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</a:br>
                <a: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When you copy &amp; paste, choose "keep text only" option.</a:t>
                </a:r>
                <a:endPara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92" name="i$ľiďê">
                <a:extLst>
                  <a:ext uri="{FF2B5EF4-FFF2-40B4-BE49-F238E27FC236}">
                    <a16:creationId xmlns:a16="http://schemas.microsoft.com/office/drawing/2014/main" id="{21B3FC10-03A8-4B51-94B3-E3C640E80ED6}"/>
                  </a:ext>
                </a:extLst>
              </p:cNvPr>
              <p:cNvGrpSpPr/>
              <p:nvPr/>
            </p:nvGrpSpPr>
            <p:grpSpPr>
              <a:xfrm>
                <a:off x="1635794" y="4588185"/>
                <a:ext cx="577851" cy="577851"/>
                <a:chOff x="727728" y="2924550"/>
                <a:chExt cx="577851" cy="577851"/>
              </a:xfrm>
            </p:grpSpPr>
            <p:sp>
              <p:nvSpPr>
                <p:cNvPr id="94" name="isľïḓè">
                  <a:extLst>
                    <a:ext uri="{FF2B5EF4-FFF2-40B4-BE49-F238E27FC236}">
                      <a16:creationId xmlns:a16="http://schemas.microsoft.com/office/drawing/2014/main" id="{86D9EA28-C772-4E23-B6B9-F3879D1DA062}"/>
                    </a:ext>
                  </a:extLst>
                </p:cNvPr>
                <p:cNvSpPr/>
                <p:nvPr/>
              </p:nvSpPr>
              <p:spPr>
                <a:xfrm>
                  <a:off x="727728" y="2924550"/>
                  <a:ext cx="577851" cy="5778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 w="34925" cap="flat">
                  <a:solidFill>
                    <a:schemeClr val="bg1"/>
                  </a:solidFill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437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3200"/>
                  </a:pPr>
                  <a:endPara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95" name="ïṩļïďê">
                  <a:extLst>
                    <a:ext uri="{FF2B5EF4-FFF2-40B4-BE49-F238E27FC236}">
                      <a16:creationId xmlns:a16="http://schemas.microsoft.com/office/drawing/2014/main" id="{12FC1891-5833-4E30-880F-2C28E61B58AB}"/>
                    </a:ext>
                  </a:extLst>
                </p:cNvPr>
                <p:cNvSpPr/>
                <p:nvPr/>
              </p:nvSpPr>
              <p:spPr>
                <a:xfrm>
                  <a:off x="876799" y="3072573"/>
                  <a:ext cx="279708" cy="281804"/>
                </a:xfrm>
                <a:custGeom>
                  <a:avLst/>
                  <a:gdLst>
                    <a:gd name="connsiteX0" fmla="*/ 386204 w 602205"/>
                    <a:gd name="connsiteY0" fmla="*/ 222916 h 606722"/>
                    <a:gd name="connsiteX1" fmla="*/ 516692 w 602205"/>
                    <a:gd name="connsiteY1" fmla="*/ 222916 h 606722"/>
                    <a:gd name="connsiteX2" fmla="*/ 545129 w 602205"/>
                    <a:gd name="connsiteY2" fmla="*/ 231976 h 606722"/>
                    <a:gd name="connsiteX3" fmla="*/ 594743 w 602205"/>
                    <a:gd name="connsiteY3" fmla="*/ 270632 h 606722"/>
                    <a:gd name="connsiteX4" fmla="*/ 602205 w 602205"/>
                    <a:gd name="connsiteY4" fmla="*/ 285329 h 606722"/>
                    <a:gd name="connsiteX5" fmla="*/ 594944 w 602205"/>
                    <a:gd name="connsiteY5" fmla="*/ 300228 h 606722"/>
                    <a:gd name="connsiteX6" fmla="*/ 545129 w 602205"/>
                    <a:gd name="connsiteY6" fmla="*/ 340293 h 606722"/>
                    <a:gd name="connsiteX7" fmla="*/ 516692 w 602205"/>
                    <a:gd name="connsiteY7" fmla="*/ 351769 h 606722"/>
                    <a:gd name="connsiteX8" fmla="*/ 386204 w 602205"/>
                    <a:gd name="connsiteY8" fmla="*/ 351769 h 606722"/>
                    <a:gd name="connsiteX9" fmla="*/ 85299 w 602205"/>
                    <a:gd name="connsiteY9" fmla="*/ 131463 h 606722"/>
                    <a:gd name="connsiteX10" fmla="*/ 216777 w 602205"/>
                    <a:gd name="connsiteY10" fmla="*/ 131463 h 606722"/>
                    <a:gd name="connsiteX11" fmla="*/ 216777 w 602205"/>
                    <a:gd name="connsiteY11" fmla="*/ 260386 h 606722"/>
                    <a:gd name="connsiteX12" fmla="*/ 85299 w 602205"/>
                    <a:gd name="connsiteY12" fmla="*/ 260386 h 606722"/>
                    <a:gd name="connsiteX13" fmla="*/ 57068 w 602205"/>
                    <a:gd name="connsiteY13" fmla="*/ 248501 h 606722"/>
                    <a:gd name="connsiteX14" fmla="*/ 7058 w 602205"/>
                    <a:gd name="connsiteY14" fmla="*/ 206803 h 606722"/>
                    <a:gd name="connsiteX15" fmla="*/ 0 w 602205"/>
                    <a:gd name="connsiteY15" fmla="*/ 192903 h 606722"/>
                    <a:gd name="connsiteX16" fmla="*/ 7260 w 602205"/>
                    <a:gd name="connsiteY16" fmla="*/ 178802 h 606722"/>
                    <a:gd name="connsiteX17" fmla="*/ 57068 w 602205"/>
                    <a:gd name="connsiteY17" fmla="*/ 139924 h 606722"/>
                    <a:gd name="connsiteX18" fmla="*/ 85299 w 602205"/>
                    <a:gd name="connsiteY18" fmla="*/ 131463 h 606722"/>
                    <a:gd name="connsiteX19" fmla="*/ 386204 w 602205"/>
                    <a:gd name="connsiteY19" fmla="*/ 42904 h 606722"/>
                    <a:gd name="connsiteX20" fmla="*/ 516692 w 602205"/>
                    <a:gd name="connsiteY20" fmla="*/ 42904 h 606722"/>
                    <a:gd name="connsiteX21" fmla="*/ 545129 w 602205"/>
                    <a:gd name="connsiteY21" fmla="*/ 51964 h 606722"/>
                    <a:gd name="connsiteX22" fmla="*/ 594743 w 602205"/>
                    <a:gd name="connsiteY22" fmla="*/ 90620 h 606722"/>
                    <a:gd name="connsiteX23" fmla="*/ 602205 w 602205"/>
                    <a:gd name="connsiteY23" fmla="*/ 105317 h 606722"/>
                    <a:gd name="connsiteX24" fmla="*/ 594944 w 602205"/>
                    <a:gd name="connsiteY24" fmla="*/ 120216 h 606722"/>
                    <a:gd name="connsiteX25" fmla="*/ 545129 w 602205"/>
                    <a:gd name="connsiteY25" fmla="*/ 160281 h 606722"/>
                    <a:gd name="connsiteX26" fmla="*/ 516692 w 602205"/>
                    <a:gd name="connsiteY26" fmla="*/ 171757 h 606722"/>
                    <a:gd name="connsiteX27" fmla="*/ 386204 w 602205"/>
                    <a:gd name="connsiteY27" fmla="*/ 171757 h 606722"/>
                    <a:gd name="connsiteX28" fmla="*/ 297432 w 602205"/>
                    <a:gd name="connsiteY28" fmla="*/ 0 h 606722"/>
                    <a:gd name="connsiteX29" fmla="*/ 337765 w 602205"/>
                    <a:gd name="connsiteY29" fmla="*/ 40274 h 606722"/>
                    <a:gd name="connsiteX30" fmla="*/ 337765 w 602205"/>
                    <a:gd name="connsiteY30" fmla="*/ 496775 h 606722"/>
                    <a:gd name="connsiteX31" fmla="*/ 419238 w 602205"/>
                    <a:gd name="connsiteY31" fmla="*/ 496775 h 606722"/>
                    <a:gd name="connsiteX32" fmla="*/ 455739 w 602205"/>
                    <a:gd name="connsiteY32" fmla="*/ 515100 h 606722"/>
                    <a:gd name="connsiteX33" fmla="*/ 497887 w 602205"/>
                    <a:gd name="connsiteY33" fmla="*/ 572490 h 606722"/>
                    <a:gd name="connsiteX34" fmla="*/ 500912 w 602205"/>
                    <a:gd name="connsiteY34" fmla="*/ 595647 h 606722"/>
                    <a:gd name="connsiteX35" fmla="*/ 480342 w 602205"/>
                    <a:gd name="connsiteY35" fmla="*/ 606722 h 606722"/>
                    <a:gd name="connsiteX36" fmla="*/ 121580 w 602205"/>
                    <a:gd name="connsiteY36" fmla="*/ 606722 h 606722"/>
                    <a:gd name="connsiteX37" fmla="*/ 101010 w 602205"/>
                    <a:gd name="connsiteY37" fmla="*/ 595647 h 606722"/>
                    <a:gd name="connsiteX38" fmla="*/ 104237 w 602205"/>
                    <a:gd name="connsiteY38" fmla="*/ 572490 h 606722"/>
                    <a:gd name="connsiteX39" fmla="*/ 146183 w 602205"/>
                    <a:gd name="connsiteY39" fmla="*/ 515100 h 606722"/>
                    <a:gd name="connsiteX40" fmla="*/ 182684 w 602205"/>
                    <a:gd name="connsiteY40" fmla="*/ 496775 h 606722"/>
                    <a:gd name="connsiteX41" fmla="*/ 257099 w 602205"/>
                    <a:gd name="connsiteY41" fmla="*/ 496775 h 606722"/>
                    <a:gd name="connsiteX42" fmla="*/ 257099 w 602205"/>
                    <a:gd name="connsiteY42" fmla="*/ 40274 h 606722"/>
                    <a:gd name="connsiteX43" fmla="*/ 297432 w 602205"/>
                    <a:gd name="connsiteY43" fmla="*/ 0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602205" h="606722">
                      <a:moveTo>
                        <a:pt x="386204" y="222916"/>
                      </a:moveTo>
                      <a:lnTo>
                        <a:pt x="516692" y="222916"/>
                      </a:lnTo>
                      <a:cubicBezTo>
                        <a:pt x="525163" y="222916"/>
                        <a:pt x="537465" y="225936"/>
                        <a:pt x="545129" y="231976"/>
                      </a:cubicBezTo>
                      <a:lnTo>
                        <a:pt x="594743" y="270632"/>
                      </a:lnTo>
                      <a:cubicBezTo>
                        <a:pt x="599381" y="274256"/>
                        <a:pt x="602205" y="279692"/>
                        <a:pt x="602205" y="285329"/>
                      </a:cubicBezTo>
                      <a:cubicBezTo>
                        <a:pt x="602205" y="291168"/>
                        <a:pt x="599381" y="296604"/>
                        <a:pt x="594944" y="300228"/>
                      </a:cubicBezTo>
                      <a:lnTo>
                        <a:pt x="545129" y="340293"/>
                      </a:lnTo>
                      <a:cubicBezTo>
                        <a:pt x="539280" y="344924"/>
                        <a:pt x="526978" y="351769"/>
                        <a:pt x="516692" y="351769"/>
                      </a:cubicBezTo>
                      <a:lnTo>
                        <a:pt x="386204" y="351769"/>
                      </a:lnTo>
                      <a:close/>
                      <a:moveTo>
                        <a:pt x="85299" y="131463"/>
                      </a:moveTo>
                      <a:lnTo>
                        <a:pt x="216777" y="131463"/>
                      </a:lnTo>
                      <a:lnTo>
                        <a:pt x="216777" y="260386"/>
                      </a:lnTo>
                      <a:lnTo>
                        <a:pt x="85299" y="260386"/>
                      </a:lnTo>
                      <a:cubicBezTo>
                        <a:pt x="74813" y="260386"/>
                        <a:pt x="62311" y="252530"/>
                        <a:pt x="57068" y="248501"/>
                      </a:cubicBezTo>
                      <a:lnTo>
                        <a:pt x="7058" y="206803"/>
                      </a:lnTo>
                      <a:cubicBezTo>
                        <a:pt x="2621" y="203177"/>
                        <a:pt x="0" y="198140"/>
                        <a:pt x="0" y="192903"/>
                      </a:cubicBezTo>
                      <a:cubicBezTo>
                        <a:pt x="0" y="187464"/>
                        <a:pt x="2621" y="182428"/>
                        <a:pt x="7260" y="178802"/>
                      </a:cubicBezTo>
                      <a:lnTo>
                        <a:pt x="57068" y="139924"/>
                      </a:lnTo>
                      <a:cubicBezTo>
                        <a:pt x="64327" y="134082"/>
                        <a:pt x="76426" y="131463"/>
                        <a:pt x="85299" y="131463"/>
                      </a:cubicBezTo>
                      <a:close/>
                      <a:moveTo>
                        <a:pt x="386204" y="42904"/>
                      </a:moveTo>
                      <a:lnTo>
                        <a:pt x="516692" y="42904"/>
                      </a:lnTo>
                      <a:cubicBezTo>
                        <a:pt x="525163" y="42904"/>
                        <a:pt x="537667" y="46125"/>
                        <a:pt x="545129" y="51964"/>
                      </a:cubicBezTo>
                      <a:lnTo>
                        <a:pt x="594743" y="90620"/>
                      </a:lnTo>
                      <a:cubicBezTo>
                        <a:pt x="599381" y="94244"/>
                        <a:pt x="602205" y="99680"/>
                        <a:pt x="602205" y="105317"/>
                      </a:cubicBezTo>
                      <a:cubicBezTo>
                        <a:pt x="602205" y="111156"/>
                        <a:pt x="599381" y="116592"/>
                        <a:pt x="594944" y="120216"/>
                      </a:cubicBezTo>
                      <a:lnTo>
                        <a:pt x="545129" y="160281"/>
                      </a:lnTo>
                      <a:cubicBezTo>
                        <a:pt x="539280" y="164912"/>
                        <a:pt x="526978" y="171757"/>
                        <a:pt x="516692" y="171757"/>
                      </a:cubicBezTo>
                      <a:lnTo>
                        <a:pt x="386204" y="171757"/>
                      </a:lnTo>
                      <a:close/>
                      <a:moveTo>
                        <a:pt x="297432" y="0"/>
                      </a:moveTo>
                      <a:cubicBezTo>
                        <a:pt x="319615" y="0"/>
                        <a:pt x="337765" y="18123"/>
                        <a:pt x="337765" y="40274"/>
                      </a:cubicBezTo>
                      <a:lnTo>
                        <a:pt x="337765" y="496775"/>
                      </a:lnTo>
                      <a:lnTo>
                        <a:pt x="419238" y="496775"/>
                      </a:lnTo>
                      <a:cubicBezTo>
                        <a:pt x="432346" y="496775"/>
                        <a:pt x="448076" y="504629"/>
                        <a:pt x="455739" y="515100"/>
                      </a:cubicBezTo>
                      <a:lnTo>
                        <a:pt x="497887" y="572490"/>
                      </a:lnTo>
                      <a:cubicBezTo>
                        <a:pt x="503332" y="580142"/>
                        <a:pt x="504542" y="588599"/>
                        <a:pt x="500912" y="595647"/>
                      </a:cubicBezTo>
                      <a:cubicBezTo>
                        <a:pt x="497282" y="602695"/>
                        <a:pt x="489820" y="606722"/>
                        <a:pt x="480342" y="606722"/>
                      </a:cubicBezTo>
                      <a:lnTo>
                        <a:pt x="121580" y="606722"/>
                      </a:lnTo>
                      <a:cubicBezTo>
                        <a:pt x="112102" y="606722"/>
                        <a:pt x="104640" y="602695"/>
                        <a:pt x="101010" y="595647"/>
                      </a:cubicBezTo>
                      <a:cubicBezTo>
                        <a:pt x="97380" y="588599"/>
                        <a:pt x="98590" y="580142"/>
                        <a:pt x="104237" y="572490"/>
                      </a:cubicBezTo>
                      <a:lnTo>
                        <a:pt x="146183" y="515100"/>
                      </a:lnTo>
                      <a:cubicBezTo>
                        <a:pt x="153846" y="504629"/>
                        <a:pt x="169576" y="496775"/>
                        <a:pt x="182684" y="496775"/>
                      </a:cubicBezTo>
                      <a:lnTo>
                        <a:pt x="257099" y="496775"/>
                      </a:lnTo>
                      <a:lnTo>
                        <a:pt x="257099" y="40274"/>
                      </a:lnTo>
                      <a:cubicBezTo>
                        <a:pt x="257099" y="18123"/>
                        <a:pt x="275249" y="0"/>
                        <a:pt x="29743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2286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 kumimoji="0" sz="15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</p:grpSp>
          <p:sp>
            <p:nvSpPr>
              <p:cNvPr id="93" name="ïṡľiďê">
                <a:extLst>
                  <a:ext uri="{FF2B5EF4-FFF2-40B4-BE49-F238E27FC236}">
                    <a16:creationId xmlns:a16="http://schemas.microsoft.com/office/drawing/2014/main" id="{CA30F5A6-C7B1-46EC-8716-EFC3696785BF}"/>
                  </a:ext>
                </a:extLst>
              </p:cNvPr>
              <p:cNvSpPr/>
              <p:nvPr/>
            </p:nvSpPr>
            <p:spPr>
              <a:xfrm>
                <a:off x="1694006" y="1400833"/>
                <a:ext cx="449102" cy="272872"/>
              </a:xfrm>
              <a:prstGeom prst="rect">
                <a:avLst/>
              </a:prstGeom>
            </p:spPr>
            <p:txBody>
              <a:bodyPr wrap="none">
                <a:prstTxWarp prst="textPlain">
                  <a:avLst/>
                </a:prstTxWarp>
                <a:normAutofit fontScale="77500" lnSpcReduction="20000"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1200" cap="none" spc="0" normalizeH="0" baseline="0" noProof="0">
                    <a:ln>
                      <a:noFill/>
                    </a:ln>
                    <a:solidFill>
                      <a:srgbClr val="354A5D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30K</a:t>
                </a:r>
                <a:endPara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354A5D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65" name="ïsľidê">
              <a:extLst>
                <a:ext uri="{FF2B5EF4-FFF2-40B4-BE49-F238E27FC236}">
                  <a16:creationId xmlns:a16="http://schemas.microsoft.com/office/drawing/2014/main" id="{7FEEAFF8-79B4-4F5C-8F04-D5C349852703}"/>
                </a:ext>
              </a:extLst>
            </p:cNvPr>
            <p:cNvGrpSpPr/>
            <p:nvPr/>
          </p:nvGrpSpPr>
          <p:grpSpPr>
            <a:xfrm>
              <a:off x="3449305" y="1224000"/>
              <a:ext cx="2500423" cy="4919625"/>
              <a:chOff x="669924" y="1400833"/>
              <a:chExt cx="2500423" cy="4919625"/>
            </a:xfrm>
          </p:grpSpPr>
          <p:sp>
            <p:nvSpPr>
              <p:cNvPr id="83" name="iślíḑe">
                <a:extLst>
                  <a:ext uri="{FF2B5EF4-FFF2-40B4-BE49-F238E27FC236}">
                    <a16:creationId xmlns:a16="http://schemas.microsoft.com/office/drawing/2014/main" id="{348A6F00-9A83-4004-A511-77BD037E2E71}"/>
                  </a:ext>
                </a:extLst>
              </p:cNvPr>
              <p:cNvSpPr txBox="1"/>
              <p:nvPr/>
            </p:nvSpPr>
            <p:spPr>
              <a:xfrm>
                <a:off x="682857" y="1752722"/>
                <a:ext cx="2487490" cy="450940"/>
              </a:xfrm>
              <a:prstGeom prst="rect">
                <a:avLst/>
              </a:prstGeom>
              <a:solidFill>
                <a:schemeClr val="tx2">
                  <a:alpha val="90000"/>
                </a:schemeClr>
              </a:solidFill>
            </p:spPr>
            <p:txBody>
              <a:bodyPr wrap="none" anchor="ctr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2018 Q2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84" name="ïṡḻîḋê">
                <a:extLst>
                  <a:ext uri="{FF2B5EF4-FFF2-40B4-BE49-F238E27FC236}">
                    <a16:creationId xmlns:a16="http://schemas.microsoft.com/office/drawing/2014/main" id="{DCFC0224-650D-4B80-AB4B-57375CA34F33}"/>
                  </a:ext>
                </a:extLst>
              </p:cNvPr>
              <p:cNvSpPr txBox="1"/>
              <p:nvPr/>
            </p:nvSpPr>
            <p:spPr>
              <a:xfrm>
                <a:off x="669924" y="5229000"/>
                <a:ext cx="2497267" cy="109145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Supporting text here. </a:t>
                </a:r>
                <a:b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</a:br>
                <a: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When you copy &amp; paste, choose "keep text only" option.</a:t>
                </a:r>
                <a:endPara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85" name="íśļïḑé">
                <a:extLst>
                  <a:ext uri="{FF2B5EF4-FFF2-40B4-BE49-F238E27FC236}">
                    <a16:creationId xmlns:a16="http://schemas.microsoft.com/office/drawing/2014/main" id="{2367CF40-8952-4957-B6F8-99A8D5B0247D}"/>
                  </a:ext>
                </a:extLst>
              </p:cNvPr>
              <p:cNvGrpSpPr/>
              <p:nvPr/>
            </p:nvGrpSpPr>
            <p:grpSpPr>
              <a:xfrm>
                <a:off x="1635794" y="4588185"/>
                <a:ext cx="577851" cy="577851"/>
                <a:chOff x="727728" y="2924550"/>
                <a:chExt cx="577851" cy="577851"/>
              </a:xfrm>
            </p:grpSpPr>
            <p:sp>
              <p:nvSpPr>
                <p:cNvPr id="87" name="îśļïḑe">
                  <a:extLst>
                    <a:ext uri="{FF2B5EF4-FFF2-40B4-BE49-F238E27FC236}">
                      <a16:creationId xmlns:a16="http://schemas.microsoft.com/office/drawing/2014/main" id="{2A39CCDA-A1BF-4755-847C-0B5F33179694}"/>
                    </a:ext>
                  </a:extLst>
                </p:cNvPr>
                <p:cNvSpPr/>
                <p:nvPr/>
              </p:nvSpPr>
              <p:spPr>
                <a:xfrm>
                  <a:off x="727728" y="2924550"/>
                  <a:ext cx="577851" cy="5778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 w="34925" cap="flat">
                  <a:solidFill>
                    <a:schemeClr val="bg1"/>
                  </a:solidFill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437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3200"/>
                  </a:pPr>
                  <a:endPara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88" name="iŝļïḋè">
                  <a:extLst>
                    <a:ext uri="{FF2B5EF4-FFF2-40B4-BE49-F238E27FC236}">
                      <a16:creationId xmlns:a16="http://schemas.microsoft.com/office/drawing/2014/main" id="{382E80EA-BEA0-45D0-99D4-B06CB0F95CF6}"/>
                    </a:ext>
                  </a:extLst>
                </p:cNvPr>
                <p:cNvSpPr/>
                <p:nvPr/>
              </p:nvSpPr>
              <p:spPr>
                <a:xfrm>
                  <a:off x="876799" y="3072573"/>
                  <a:ext cx="279708" cy="281804"/>
                </a:xfrm>
                <a:custGeom>
                  <a:avLst/>
                  <a:gdLst>
                    <a:gd name="connsiteX0" fmla="*/ 386204 w 602205"/>
                    <a:gd name="connsiteY0" fmla="*/ 222916 h 606722"/>
                    <a:gd name="connsiteX1" fmla="*/ 516692 w 602205"/>
                    <a:gd name="connsiteY1" fmla="*/ 222916 h 606722"/>
                    <a:gd name="connsiteX2" fmla="*/ 545129 w 602205"/>
                    <a:gd name="connsiteY2" fmla="*/ 231976 h 606722"/>
                    <a:gd name="connsiteX3" fmla="*/ 594743 w 602205"/>
                    <a:gd name="connsiteY3" fmla="*/ 270632 h 606722"/>
                    <a:gd name="connsiteX4" fmla="*/ 602205 w 602205"/>
                    <a:gd name="connsiteY4" fmla="*/ 285329 h 606722"/>
                    <a:gd name="connsiteX5" fmla="*/ 594944 w 602205"/>
                    <a:gd name="connsiteY5" fmla="*/ 300228 h 606722"/>
                    <a:gd name="connsiteX6" fmla="*/ 545129 w 602205"/>
                    <a:gd name="connsiteY6" fmla="*/ 340293 h 606722"/>
                    <a:gd name="connsiteX7" fmla="*/ 516692 w 602205"/>
                    <a:gd name="connsiteY7" fmla="*/ 351769 h 606722"/>
                    <a:gd name="connsiteX8" fmla="*/ 386204 w 602205"/>
                    <a:gd name="connsiteY8" fmla="*/ 351769 h 606722"/>
                    <a:gd name="connsiteX9" fmla="*/ 85299 w 602205"/>
                    <a:gd name="connsiteY9" fmla="*/ 131463 h 606722"/>
                    <a:gd name="connsiteX10" fmla="*/ 216777 w 602205"/>
                    <a:gd name="connsiteY10" fmla="*/ 131463 h 606722"/>
                    <a:gd name="connsiteX11" fmla="*/ 216777 w 602205"/>
                    <a:gd name="connsiteY11" fmla="*/ 260386 h 606722"/>
                    <a:gd name="connsiteX12" fmla="*/ 85299 w 602205"/>
                    <a:gd name="connsiteY12" fmla="*/ 260386 h 606722"/>
                    <a:gd name="connsiteX13" fmla="*/ 57068 w 602205"/>
                    <a:gd name="connsiteY13" fmla="*/ 248501 h 606722"/>
                    <a:gd name="connsiteX14" fmla="*/ 7058 w 602205"/>
                    <a:gd name="connsiteY14" fmla="*/ 206803 h 606722"/>
                    <a:gd name="connsiteX15" fmla="*/ 0 w 602205"/>
                    <a:gd name="connsiteY15" fmla="*/ 192903 h 606722"/>
                    <a:gd name="connsiteX16" fmla="*/ 7260 w 602205"/>
                    <a:gd name="connsiteY16" fmla="*/ 178802 h 606722"/>
                    <a:gd name="connsiteX17" fmla="*/ 57068 w 602205"/>
                    <a:gd name="connsiteY17" fmla="*/ 139924 h 606722"/>
                    <a:gd name="connsiteX18" fmla="*/ 85299 w 602205"/>
                    <a:gd name="connsiteY18" fmla="*/ 131463 h 606722"/>
                    <a:gd name="connsiteX19" fmla="*/ 386204 w 602205"/>
                    <a:gd name="connsiteY19" fmla="*/ 42904 h 606722"/>
                    <a:gd name="connsiteX20" fmla="*/ 516692 w 602205"/>
                    <a:gd name="connsiteY20" fmla="*/ 42904 h 606722"/>
                    <a:gd name="connsiteX21" fmla="*/ 545129 w 602205"/>
                    <a:gd name="connsiteY21" fmla="*/ 51964 h 606722"/>
                    <a:gd name="connsiteX22" fmla="*/ 594743 w 602205"/>
                    <a:gd name="connsiteY22" fmla="*/ 90620 h 606722"/>
                    <a:gd name="connsiteX23" fmla="*/ 602205 w 602205"/>
                    <a:gd name="connsiteY23" fmla="*/ 105317 h 606722"/>
                    <a:gd name="connsiteX24" fmla="*/ 594944 w 602205"/>
                    <a:gd name="connsiteY24" fmla="*/ 120216 h 606722"/>
                    <a:gd name="connsiteX25" fmla="*/ 545129 w 602205"/>
                    <a:gd name="connsiteY25" fmla="*/ 160281 h 606722"/>
                    <a:gd name="connsiteX26" fmla="*/ 516692 w 602205"/>
                    <a:gd name="connsiteY26" fmla="*/ 171757 h 606722"/>
                    <a:gd name="connsiteX27" fmla="*/ 386204 w 602205"/>
                    <a:gd name="connsiteY27" fmla="*/ 171757 h 606722"/>
                    <a:gd name="connsiteX28" fmla="*/ 297432 w 602205"/>
                    <a:gd name="connsiteY28" fmla="*/ 0 h 606722"/>
                    <a:gd name="connsiteX29" fmla="*/ 337765 w 602205"/>
                    <a:gd name="connsiteY29" fmla="*/ 40274 h 606722"/>
                    <a:gd name="connsiteX30" fmla="*/ 337765 w 602205"/>
                    <a:gd name="connsiteY30" fmla="*/ 496775 h 606722"/>
                    <a:gd name="connsiteX31" fmla="*/ 419238 w 602205"/>
                    <a:gd name="connsiteY31" fmla="*/ 496775 h 606722"/>
                    <a:gd name="connsiteX32" fmla="*/ 455739 w 602205"/>
                    <a:gd name="connsiteY32" fmla="*/ 515100 h 606722"/>
                    <a:gd name="connsiteX33" fmla="*/ 497887 w 602205"/>
                    <a:gd name="connsiteY33" fmla="*/ 572490 h 606722"/>
                    <a:gd name="connsiteX34" fmla="*/ 500912 w 602205"/>
                    <a:gd name="connsiteY34" fmla="*/ 595647 h 606722"/>
                    <a:gd name="connsiteX35" fmla="*/ 480342 w 602205"/>
                    <a:gd name="connsiteY35" fmla="*/ 606722 h 606722"/>
                    <a:gd name="connsiteX36" fmla="*/ 121580 w 602205"/>
                    <a:gd name="connsiteY36" fmla="*/ 606722 h 606722"/>
                    <a:gd name="connsiteX37" fmla="*/ 101010 w 602205"/>
                    <a:gd name="connsiteY37" fmla="*/ 595647 h 606722"/>
                    <a:gd name="connsiteX38" fmla="*/ 104237 w 602205"/>
                    <a:gd name="connsiteY38" fmla="*/ 572490 h 606722"/>
                    <a:gd name="connsiteX39" fmla="*/ 146183 w 602205"/>
                    <a:gd name="connsiteY39" fmla="*/ 515100 h 606722"/>
                    <a:gd name="connsiteX40" fmla="*/ 182684 w 602205"/>
                    <a:gd name="connsiteY40" fmla="*/ 496775 h 606722"/>
                    <a:gd name="connsiteX41" fmla="*/ 257099 w 602205"/>
                    <a:gd name="connsiteY41" fmla="*/ 496775 h 606722"/>
                    <a:gd name="connsiteX42" fmla="*/ 257099 w 602205"/>
                    <a:gd name="connsiteY42" fmla="*/ 40274 h 606722"/>
                    <a:gd name="connsiteX43" fmla="*/ 297432 w 602205"/>
                    <a:gd name="connsiteY43" fmla="*/ 0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602205" h="606722">
                      <a:moveTo>
                        <a:pt x="386204" y="222916"/>
                      </a:moveTo>
                      <a:lnTo>
                        <a:pt x="516692" y="222916"/>
                      </a:lnTo>
                      <a:cubicBezTo>
                        <a:pt x="525163" y="222916"/>
                        <a:pt x="537465" y="225936"/>
                        <a:pt x="545129" y="231976"/>
                      </a:cubicBezTo>
                      <a:lnTo>
                        <a:pt x="594743" y="270632"/>
                      </a:lnTo>
                      <a:cubicBezTo>
                        <a:pt x="599381" y="274256"/>
                        <a:pt x="602205" y="279692"/>
                        <a:pt x="602205" y="285329"/>
                      </a:cubicBezTo>
                      <a:cubicBezTo>
                        <a:pt x="602205" y="291168"/>
                        <a:pt x="599381" y="296604"/>
                        <a:pt x="594944" y="300228"/>
                      </a:cubicBezTo>
                      <a:lnTo>
                        <a:pt x="545129" y="340293"/>
                      </a:lnTo>
                      <a:cubicBezTo>
                        <a:pt x="539280" y="344924"/>
                        <a:pt x="526978" y="351769"/>
                        <a:pt x="516692" y="351769"/>
                      </a:cubicBezTo>
                      <a:lnTo>
                        <a:pt x="386204" y="351769"/>
                      </a:lnTo>
                      <a:close/>
                      <a:moveTo>
                        <a:pt x="85299" y="131463"/>
                      </a:moveTo>
                      <a:lnTo>
                        <a:pt x="216777" y="131463"/>
                      </a:lnTo>
                      <a:lnTo>
                        <a:pt x="216777" y="260386"/>
                      </a:lnTo>
                      <a:lnTo>
                        <a:pt x="85299" y="260386"/>
                      </a:lnTo>
                      <a:cubicBezTo>
                        <a:pt x="74813" y="260386"/>
                        <a:pt x="62311" y="252530"/>
                        <a:pt x="57068" y="248501"/>
                      </a:cubicBezTo>
                      <a:lnTo>
                        <a:pt x="7058" y="206803"/>
                      </a:lnTo>
                      <a:cubicBezTo>
                        <a:pt x="2621" y="203177"/>
                        <a:pt x="0" y="198140"/>
                        <a:pt x="0" y="192903"/>
                      </a:cubicBezTo>
                      <a:cubicBezTo>
                        <a:pt x="0" y="187464"/>
                        <a:pt x="2621" y="182428"/>
                        <a:pt x="7260" y="178802"/>
                      </a:cubicBezTo>
                      <a:lnTo>
                        <a:pt x="57068" y="139924"/>
                      </a:lnTo>
                      <a:cubicBezTo>
                        <a:pt x="64327" y="134082"/>
                        <a:pt x="76426" y="131463"/>
                        <a:pt x="85299" y="131463"/>
                      </a:cubicBezTo>
                      <a:close/>
                      <a:moveTo>
                        <a:pt x="386204" y="42904"/>
                      </a:moveTo>
                      <a:lnTo>
                        <a:pt x="516692" y="42904"/>
                      </a:lnTo>
                      <a:cubicBezTo>
                        <a:pt x="525163" y="42904"/>
                        <a:pt x="537667" y="46125"/>
                        <a:pt x="545129" y="51964"/>
                      </a:cubicBezTo>
                      <a:lnTo>
                        <a:pt x="594743" y="90620"/>
                      </a:lnTo>
                      <a:cubicBezTo>
                        <a:pt x="599381" y="94244"/>
                        <a:pt x="602205" y="99680"/>
                        <a:pt x="602205" y="105317"/>
                      </a:cubicBezTo>
                      <a:cubicBezTo>
                        <a:pt x="602205" y="111156"/>
                        <a:pt x="599381" y="116592"/>
                        <a:pt x="594944" y="120216"/>
                      </a:cubicBezTo>
                      <a:lnTo>
                        <a:pt x="545129" y="160281"/>
                      </a:lnTo>
                      <a:cubicBezTo>
                        <a:pt x="539280" y="164912"/>
                        <a:pt x="526978" y="171757"/>
                        <a:pt x="516692" y="171757"/>
                      </a:cubicBezTo>
                      <a:lnTo>
                        <a:pt x="386204" y="171757"/>
                      </a:lnTo>
                      <a:close/>
                      <a:moveTo>
                        <a:pt x="297432" y="0"/>
                      </a:moveTo>
                      <a:cubicBezTo>
                        <a:pt x="319615" y="0"/>
                        <a:pt x="337765" y="18123"/>
                        <a:pt x="337765" y="40274"/>
                      </a:cubicBezTo>
                      <a:lnTo>
                        <a:pt x="337765" y="496775"/>
                      </a:lnTo>
                      <a:lnTo>
                        <a:pt x="419238" y="496775"/>
                      </a:lnTo>
                      <a:cubicBezTo>
                        <a:pt x="432346" y="496775"/>
                        <a:pt x="448076" y="504629"/>
                        <a:pt x="455739" y="515100"/>
                      </a:cubicBezTo>
                      <a:lnTo>
                        <a:pt x="497887" y="572490"/>
                      </a:lnTo>
                      <a:cubicBezTo>
                        <a:pt x="503332" y="580142"/>
                        <a:pt x="504542" y="588599"/>
                        <a:pt x="500912" y="595647"/>
                      </a:cubicBezTo>
                      <a:cubicBezTo>
                        <a:pt x="497282" y="602695"/>
                        <a:pt x="489820" y="606722"/>
                        <a:pt x="480342" y="606722"/>
                      </a:cubicBezTo>
                      <a:lnTo>
                        <a:pt x="121580" y="606722"/>
                      </a:lnTo>
                      <a:cubicBezTo>
                        <a:pt x="112102" y="606722"/>
                        <a:pt x="104640" y="602695"/>
                        <a:pt x="101010" y="595647"/>
                      </a:cubicBezTo>
                      <a:cubicBezTo>
                        <a:pt x="97380" y="588599"/>
                        <a:pt x="98590" y="580142"/>
                        <a:pt x="104237" y="572490"/>
                      </a:cubicBezTo>
                      <a:lnTo>
                        <a:pt x="146183" y="515100"/>
                      </a:lnTo>
                      <a:cubicBezTo>
                        <a:pt x="153846" y="504629"/>
                        <a:pt x="169576" y="496775"/>
                        <a:pt x="182684" y="496775"/>
                      </a:cubicBezTo>
                      <a:lnTo>
                        <a:pt x="257099" y="496775"/>
                      </a:lnTo>
                      <a:lnTo>
                        <a:pt x="257099" y="40274"/>
                      </a:lnTo>
                      <a:cubicBezTo>
                        <a:pt x="257099" y="18123"/>
                        <a:pt x="275249" y="0"/>
                        <a:pt x="29743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2286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 kumimoji="0" sz="15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</p:grpSp>
          <p:sp>
            <p:nvSpPr>
              <p:cNvPr id="86" name="îṥlïḓé">
                <a:extLst>
                  <a:ext uri="{FF2B5EF4-FFF2-40B4-BE49-F238E27FC236}">
                    <a16:creationId xmlns:a16="http://schemas.microsoft.com/office/drawing/2014/main" id="{B91ABFA9-BE70-4C7A-B85B-F80D14CBBAAD}"/>
                  </a:ext>
                </a:extLst>
              </p:cNvPr>
              <p:cNvSpPr/>
              <p:nvPr/>
            </p:nvSpPr>
            <p:spPr>
              <a:xfrm>
                <a:off x="1694006" y="1400833"/>
                <a:ext cx="449102" cy="272872"/>
              </a:xfrm>
              <a:prstGeom prst="rect">
                <a:avLst/>
              </a:prstGeom>
            </p:spPr>
            <p:txBody>
              <a:bodyPr wrap="none">
                <a:prstTxWarp prst="textPlain">
                  <a:avLst/>
                </a:prstTxWarp>
                <a:normAutofit fontScale="77500" lnSpcReduction="20000"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1200" cap="none" spc="0" normalizeH="0" baseline="0" noProof="0">
                    <a:ln>
                      <a:noFill/>
                    </a:ln>
                    <a:solidFill>
                      <a:srgbClr val="A7AA9D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50K</a:t>
                </a:r>
                <a:endPara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A7AA9D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66" name="ísḻîďê">
              <a:extLst>
                <a:ext uri="{FF2B5EF4-FFF2-40B4-BE49-F238E27FC236}">
                  <a16:creationId xmlns:a16="http://schemas.microsoft.com/office/drawing/2014/main" id="{F5C98E67-C233-4A2B-B6F4-B9D036D54938}"/>
                </a:ext>
              </a:extLst>
            </p:cNvPr>
            <p:cNvGrpSpPr/>
            <p:nvPr/>
          </p:nvGrpSpPr>
          <p:grpSpPr>
            <a:xfrm>
              <a:off x="6228686" y="1224000"/>
              <a:ext cx="2500423" cy="4919625"/>
              <a:chOff x="669924" y="1400833"/>
              <a:chExt cx="2500423" cy="4919625"/>
            </a:xfrm>
          </p:grpSpPr>
          <p:sp>
            <p:nvSpPr>
              <p:cNvPr id="76" name="iṩḻîdé">
                <a:extLst>
                  <a:ext uri="{FF2B5EF4-FFF2-40B4-BE49-F238E27FC236}">
                    <a16:creationId xmlns:a16="http://schemas.microsoft.com/office/drawing/2014/main" id="{BED03809-92ED-4DAE-B94F-AB20D1C5833F}"/>
                  </a:ext>
                </a:extLst>
              </p:cNvPr>
              <p:cNvSpPr txBox="1"/>
              <p:nvPr/>
            </p:nvSpPr>
            <p:spPr>
              <a:xfrm>
                <a:off x="682857" y="1752722"/>
                <a:ext cx="2487490" cy="450940"/>
              </a:xfrm>
              <a:prstGeom prst="rect">
                <a:avLst/>
              </a:prstGeom>
              <a:solidFill>
                <a:schemeClr val="tx2">
                  <a:alpha val="90000"/>
                </a:schemeClr>
              </a:solidFill>
            </p:spPr>
            <p:txBody>
              <a:bodyPr wrap="none" anchor="ctr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2018 Q3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77" name="iślîḍé">
                <a:extLst>
                  <a:ext uri="{FF2B5EF4-FFF2-40B4-BE49-F238E27FC236}">
                    <a16:creationId xmlns:a16="http://schemas.microsoft.com/office/drawing/2014/main" id="{9461F7C2-324B-49D5-894E-454D7CB96897}"/>
                  </a:ext>
                </a:extLst>
              </p:cNvPr>
              <p:cNvSpPr txBox="1"/>
              <p:nvPr/>
            </p:nvSpPr>
            <p:spPr>
              <a:xfrm>
                <a:off x="669924" y="5229000"/>
                <a:ext cx="2497267" cy="109145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Supporting text here. </a:t>
                </a:r>
                <a:b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</a:br>
                <a: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When you copy &amp; paste, choose "keep text only" option.</a:t>
                </a:r>
                <a:endPara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78" name="ïṣľîḑe">
                <a:extLst>
                  <a:ext uri="{FF2B5EF4-FFF2-40B4-BE49-F238E27FC236}">
                    <a16:creationId xmlns:a16="http://schemas.microsoft.com/office/drawing/2014/main" id="{A704C38B-3EE9-4853-BA26-FF2A4E786CAF}"/>
                  </a:ext>
                </a:extLst>
              </p:cNvPr>
              <p:cNvGrpSpPr/>
              <p:nvPr/>
            </p:nvGrpSpPr>
            <p:grpSpPr>
              <a:xfrm>
                <a:off x="1635794" y="4588185"/>
                <a:ext cx="577851" cy="577851"/>
                <a:chOff x="727728" y="2924550"/>
                <a:chExt cx="577851" cy="577851"/>
              </a:xfrm>
            </p:grpSpPr>
            <p:sp>
              <p:nvSpPr>
                <p:cNvPr id="80" name="íṡļíďê">
                  <a:extLst>
                    <a:ext uri="{FF2B5EF4-FFF2-40B4-BE49-F238E27FC236}">
                      <a16:creationId xmlns:a16="http://schemas.microsoft.com/office/drawing/2014/main" id="{18480DCA-5CEC-4713-92C0-C5832ED0D931}"/>
                    </a:ext>
                  </a:extLst>
                </p:cNvPr>
                <p:cNvSpPr/>
                <p:nvPr/>
              </p:nvSpPr>
              <p:spPr>
                <a:xfrm>
                  <a:off x="727728" y="2924550"/>
                  <a:ext cx="577851" cy="5778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 w="34925" cap="flat">
                  <a:solidFill>
                    <a:schemeClr val="bg1"/>
                  </a:solidFill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437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3200"/>
                  </a:pPr>
                  <a:endPara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81" name="iś1ïḓe">
                  <a:extLst>
                    <a:ext uri="{FF2B5EF4-FFF2-40B4-BE49-F238E27FC236}">
                      <a16:creationId xmlns:a16="http://schemas.microsoft.com/office/drawing/2014/main" id="{3469B937-98B0-489E-803B-CDB6282DD8E0}"/>
                    </a:ext>
                  </a:extLst>
                </p:cNvPr>
                <p:cNvSpPr/>
                <p:nvPr/>
              </p:nvSpPr>
              <p:spPr>
                <a:xfrm>
                  <a:off x="876799" y="3072573"/>
                  <a:ext cx="279708" cy="281804"/>
                </a:xfrm>
                <a:custGeom>
                  <a:avLst/>
                  <a:gdLst>
                    <a:gd name="connsiteX0" fmla="*/ 386204 w 602205"/>
                    <a:gd name="connsiteY0" fmla="*/ 222916 h 606722"/>
                    <a:gd name="connsiteX1" fmla="*/ 516692 w 602205"/>
                    <a:gd name="connsiteY1" fmla="*/ 222916 h 606722"/>
                    <a:gd name="connsiteX2" fmla="*/ 545129 w 602205"/>
                    <a:gd name="connsiteY2" fmla="*/ 231976 h 606722"/>
                    <a:gd name="connsiteX3" fmla="*/ 594743 w 602205"/>
                    <a:gd name="connsiteY3" fmla="*/ 270632 h 606722"/>
                    <a:gd name="connsiteX4" fmla="*/ 602205 w 602205"/>
                    <a:gd name="connsiteY4" fmla="*/ 285329 h 606722"/>
                    <a:gd name="connsiteX5" fmla="*/ 594944 w 602205"/>
                    <a:gd name="connsiteY5" fmla="*/ 300228 h 606722"/>
                    <a:gd name="connsiteX6" fmla="*/ 545129 w 602205"/>
                    <a:gd name="connsiteY6" fmla="*/ 340293 h 606722"/>
                    <a:gd name="connsiteX7" fmla="*/ 516692 w 602205"/>
                    <a:gd name="connsiteY7" fmla="*/ 351769 h 606722"/>
                    <a:gd name="connsiteX8" fmla="*/ 386204 w 602205"/>
                    <a:gd name="connsiteY8" fmla="*/ 351769 h 606722"/>
                    <a:gd name="connsiteX9" fmla="*/ 85299 w 602205"/>
                    <a:gd name="connsiteY9" fmla="*/ 131463 h 606722"/>
                    <a:gd name="connsiteX10" fmla="*/ 216777 w 602205"/>
                    <a:gd name="connsiteY10" fmla="*/ 131463 h 606722"/>
                    <a:gd name="connsiteX11" fmla="*/ 216777 w 602205"/>
                    <a:gd name="connsiteY11" fmla="*/ 260386 h 606722"/>
                    <a:gd name="connsiteX12" fmla="*/ 85299 w 602205"/>
                    <a:gd name="connsiteY12" fmla="*/ 260386 h 606722"/>
                    <a:gd name="connsiteX13" fmla="*/ 57068 w 602205"/>
                    <a:gd name="connsiteY13" fmla="*/ 248501 h 606722"/>
                    <a:gd name="connsiteX14" fmla="*/ 7058 w 602205"/>
                    <a:gd name="connsiteY14" fmla="*/ 206803 h 606722"/>
                    <a:gd name="connsiteX15" fmla="*/ 0 w 602205"/>
                    <a:gd name="connsiteY15" fmla="*/ 192903 h 606722"/>
                    <a:gd name="connsiteX16" fmla="*/ 7260 w 602205"/>
                    <a:gd name="connsiteY16" fmla="*/ 178802 h 606722"/>
                    <a:gd name="connsiteX17" fmla="*/ 57068 w 602205"/>
                    <a:gd name="connsiteY17" fmla="*/ 139924 h 606722"/>
                    <a:gd name="connsiteX18" fmla="*/ 85299 w 602205"/>
                    <a:gd name="connsiteY18" fmla="*/ 131463 h 606722"/>
                    <a:gd name="connsiteX19" fmla="*/ 386204 w 602205"/>
                    <a:gd name="connsiteY19" fmla="*/ 42904 h 606722"/>
                    <a:gd name="connsiteX20" fmla="*/ 516692 w 602205"/>
                    <a:gd name="connsiteY20" fmla="*/ 42904 h 606722"/>
                    <a:gd name="connsiteX21" fmla="*/ 545129 w 602205"/>
                    <a:gd name="connsiteY21" fmla="*/ 51964 h 606722"/>
                    <a:gd name="connsiteX22" fmla="*/ 594743 w 602205"/>
                    <a:gd name="connsiteY22" fmla="*/ 90620 h 606722"/>
                    <a:gd name="connsiteX23" fmla="*/ 602205 w 602205"/>
                    <a:gd name="connsiteY23" fmla="*/ 105317 h 606722"/>
                    <a:gd name="connsiteX24" fmla="*/ 594944 w 602205"/>
                    <a:gd name="connsiteY24" fmla="*/ 120216 h 606722"/>
                    <a:gd name="connsiteX25" fmla="*/ 545129 w 602205"/>
                    <a:gd name="connsiteY25" fmla="*/ 160281 h 606722"/>
                    <a:gd name="connsiteX26" fmla="*/ 516692 w 602205"/>
                    <a:gd name="connsiteY26" fmla="*/ 171757 h 606722"/>
                    <a:gd name="connsiteX27" fmla="*/ 386204 w 602205"/>
                    <a:gd name="connsiteY27" fmla="*/ 171757 h 606722"/>
                    <a:gd name="connsiteX28" fmla="*/ 297432 w 602205"/>
                    <a:gd name="connsiteY28" fmla="*/ 0 h 606722"/>
                    <a:gd name="connsiteX29" fmla="*/ 337765 w 602205"/>
                    <a:gd name="connsiteY29" fmla="*/ 40274 h 606722"/>
                    <a:gd name="connsiteX30" fmla="*/ 337765 w 602205"/>
                    <a:gd name="connsiteY30" fmla="*/ 496775 h 606722"/>
                    <a:gd name="connsiteX31" fmla="*/ 419238 w 602205"/>
                    <a:gd name="connsiteY31" fmla="*/ 496775 h 606722"/>
                    <a:gd name="connsiteX32" fmla="*/ 455739 w 602205"/>
                    <a:gd name="connsiteY32" fmla="*/ 515100 h 606722"/>
                    <a:gd name="connsiteX33" fmla="*/ 497887 w 602205"/>
                    <a:gd name="connsiteY33" fmla="*/ 572490 h 606722"/>
                    <a:gd name="connsiteX34" fmla="*/ 500912 w 602205"/>
                    <a:gd name="connsiteY34" fmla="*/ 595647 h 606722"/>
                    <a:gd name="connsiteX35" fmla="*/ 480342 w 602205"/>
                    <a:gd name="connsiteY35" fmla="*/ 606722 h 606722"/>
                    <a:gd name="connsiteX36" fmla="*/ 121580 w 602205"/>
                    <a:gd name="connsiteY36" fmla="*/ 606722 h 606722"/>
                    <a:gd name="connsiteX37" fmla="*/ 101010 w 602205"/>
                    <a:gd name="connsiteY37" fmla="*/ 595647 h 606722"/>
                    <a:gd name="connsiteX38" fmla="*/ 104237 w 602205"/>
                    <a:gd name="connsiteY38" fmla="*/ 572490 h 606722"/>
                    <a:gd name="connsiteX39" fmla="*/ 146183 w 602205"/>
                    <a:gd name="connsiteY39" fmla="*/ 515100 h 606722"/>
                    <a:gd name="connsiteX40" fmla="*/ 182684 w 602205"/>
                    <a:gd name="connsiteY40" fmla="*/ 496775 h 606722"/>
                    <a:gd name="connsiteX41" fmla="*/ 257099 w 602205"/>
                    <a:gd name="connsiteY41" fmla="*/ 496775 h 606722"/>
                    <a:gd name="connsiteX42" fmla="*/ 257099 w 602205"/>
                    <a:gd name="connsiteY42" fmla="*/ 40274 h 606722"/>
                    <a:gd name="connsiteX43" fmla="*/ 297432 w 602205"/>
                    <a:gd name="connsiteY43" fmla="*/ 0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602205" h="606722">
                      <a:moveTo>
                        <a:pt x="386204" y="222916"/>
                      </a:moveTo>
                      <a:lnTo>
                        <a:pt x="516692" y="222916"/>
                      </a:lnTo>
                      <a:cubicBezTo>
                        <a:pt x="525163" y="222916"/>
                        <a:pt x="537465" y="225936"/>
                        <a:pt x="545129" y="231976"/>
                      </a:cubicBezTo>
                      <a:lnTo>
                        <a:pt x="594743" y="270632"/>
                      </a:lnTo>
                      <a:cubicBezTo>
                        <a:pt x="599381" y="274256"/>
                        <a:pt x="602205" y="279692"/>
                        <a:pt x="602205" y="285329"/>
                      </a:cubicBezTo>
                      <a:cubicBezTo>
                        <a:pt x="602205" y="291168"/>
                        <a:pt x="599381" y="296604"/>
                        <a:pt x="594944" y="300228"/>
                      </a:cubicBezTo>
                      <a:lnTo>
                        <a:pt x="545129" y="340293"/>
                      </a:lnTo>
                      <a:cubicBezTo>
                        <a:pt x="539280" y="344924"/>
                        <a:pt x="526978" y="351769"/>
                        <a:pt x="516692" y="351769"/>
                      </a:cubicBezTo>
                      <a:lnTo>
                        <a:pt x="386204" y="351769"/>
                      </a:lnTo>
                      <a:close/>
                      <a:moveTo>
                        <a:pt x="85299" y="131463"/>
                      </a:moveTo>
                      <a:lnTo>
                        <a:pt x="216777" y="131463"/>
                      </a:lnTo>
                      <a:lnTo>
                        <a:pt x="216777" y="260386"/>
                      </a:lnTo>
                      <a:lnTo>
                        <a:pt x="85299" y="260386"/>
                      </a:lnTo>
                      <a:cubicBezTo>
                        <a:pt x="74813" y="260386"/>
                        <a:pt x="62311" y="252530"/>
                        <a:pt x="57068" y="248501"/>
                      </a:cubicBezTo>
                      <a:lnTo>
                        <a:pt x="7058" y="206803"/>
                      </a:lnTo>
                      <a:cubicBezTo>
                        <a:pt x="2621" y="203177"/>
                        <a:pt x="0" y="198140"/>
                        <a:pt x="0" y="192903"/>
                      </a:cubicBezTo>
                      <a:cubicBezTo>
                        <a:pt x="0" y="187464"/>
                        <a:pt x="2621" y="182428"/>
                        <a:pt x="7260" y="178802"/>
                      </a:cubicBezTo>
                      <a:lnTo>
                        <a:pt x="57068" y="139924"/>
                      </a:lnTo>
                      <a:cubicBezTo>
                        <a:pt x="64327" y="134082"/>
                        <a:pt x="76426" y="131463"/>
                        <a:pt x="85299" y="131463"/>
                      </a:cubicBezTo>
                      <a:close/>
                      <a:moveTo>
                        <a:pt x="386204" y="42904"/>
                      </a:moveTo>
                      <a:lnTo>
                        <a:pt x="516692" y="42904"/>
                      </a:lnTo>
                      <a:cubicBezTo>
                        <a:pt x="525163" y="42904"/>
                        <a:pt x="537667" y="46125"/>
                        <a:pt x="545129" y="51964"/>
                      </a:cubicBezTo>
                      <a:lnTo>
                        <a:pt x="594743" y="90620"/>
                      </a:lnTo>
                      <a:cubicBezTo>
                        <a:pt x="599381" y="94244"/>
                        <a:pt x="602205" y="99680"/>
                        <a:pt x="602205" y="105317"/>
                      </a:cubicBezTo>
                      <a:cubicBezTo>
                        <a:pt x="602205" y="111156"/>
                        <a:pt x="599381" y="116592"/>
                        <a:pt x="594944" y="120216"/>
                      </a:cubicBezTo>
                      <a:lnTo>
                        <a:pt x="545129" y="160281"/>
                      </a:lnTo>
                      <a:cubicBezTo>
                        <a:pt x="539280" y="164912"/>
                        <a:pt x="526978" y="171757"/>
                        <a:pt x="516692" y="171757"/>
                      </a:cubicBezTo>
                      <a:lnTo>
                        <a:pt x="386204" y="171757"/>
                      </a:lnTo>
                      <a:close/>
                      <a:moveTo>
                        <a:pt x="297432" y="0"/>
                      </a:moveTo>
                      <a:cubicBezTo>
                        <a:pt x="319615" y="0"/>
                        <a:pt x="337765" y="18123"/>
                        <a:pt x="337765" y="40274"/>
                      </a:cubicBezTo>
                      <a:lnTo>
                        <a:pt x="337765" y="496775"/>
                      </a:lnTo>
                      <a:lnTo>
                        <a:pt x="419238" y="496775"/>
                      </a:lnTo>
                      <a:cubicBezTo>
                        <a:pt x="432346" y="496775"/>
                        <a:pt x="448076" y="504629"/>
                        <a:pt x="455739" y="515100"/>
                      </a:cubicBezTo>
                      <a:lnTo>
                        <a:pt x="497887" y="572490"/>
                      </a:lnTo>
                      <a:cubicBezTo>
                        <a:pt x="503332" y="580142"/>
                        <a:pt x="504542" y="588599"/>
                        <a:pt x="500912" y="595647"/>
                      </a:cubicBezTo>
                      <a:cubicBezTo>
                        <a:pt x="497282" y="602695"/>
                        <a:pt x="489820" y="606722"/>
                        <a:pt x="480342" y="606722"/>
                      </a:cubicBezTo>
                      <a:lnTo>
                        <a:pt x="121580" y="606722"/>
                      </a:lnTo>
                      <a:cubicBezTo>
                        <a:pt x="112102" y="606722"/>
                        <a:pt x="104640" y="602695"/>
                        <a:pt x="101010" y="595647"/>
                      </a:cubicBezTo>
                      <a:cubicBezTo>
                        <a:pt x="97380" y="588599"/>
                        <a:pt x="98590" y="580142"/>
                        <a:pt x="104237" y="572490"/>
                      </a:cubicBezTo>
                      <a:lnTo>
                        <a:pt x="146183" y="515100"/>
                      </a:lnTo>
                      <a:cubicBezTo>
                        <a:pt x="153846" y="504629"/>
                        <a:pt x="169576" y="496775"/>
                        <a:pt x="182684" y="496775"/>
                      </a:cubicBezTo>
                      <a:lnTo>
                        <a:pt x="257099" y="496775"/>
                      </a:lnTo>
                      <a:lnTo>
                        <a:pt x="257099" y="40274"/>
                      </a:lnTo>
                      <a:cubicBezTo>
                        <a:pt x="257099" y="18123"/>
                        <a:pt x="275249" y="0"/>
                        <a:pt x="29743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2286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 kumimoji="0" sz="15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</p:grpSp>
          <p:sp>
            <p:nvSpPr>
              <p:cNvPr id="79" name="ïşļidê">
                <a:extLst>
                  <a:ext uri="{FF2B5EF4-FFF2-40B4-BE49-F238E27FC236}">
                    <a16:creationId xmlns:a16="http://schemas.microsoft.com/office/drawing/2014/main" id="{CCD3098B-68F9-4B26-999C-896B26A7D6BF}"/>
                  </a:ext>
                </a:extLst>
              </p:cNvPr>
              <p:cNvSpPr/>
              <p:nvPr/>
            </p:nvSpPr>
            <p:spPr>
              <a:xfrm>
                <a:off x="1694006" y="1400833"/>
                <a:ext cx="449102" cy="272872"/>
              </a:xfrm>
              <a:prstGeom prst="rect">
                <a:avLst/>
              </a:prstGeom>
            </p:spPr>
            <p:txBody>
              <a:bodyPr wrap="none">
                <a:prstTxWarp prst="textPlain">
                  <a:avLst/>
                </a:prstTxWarp>
                <a:normAutofit fontScale="77500" lnSpcReduction="20000"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1200" cap="none" spc="0" normalizeH="0" baseline="0" noProof="0">
                    <a:ln>
                      <a:noFill/>
                    </a:ln>
                    <a:solidFill>
                      <a:srgbClr val="354A5D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70K</a:t>
                </a:r>
                <a:endPara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354A5D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67" name="ïṣḻiḓè">
              <a:extLst>
                <a:ext uri="{FF2B5EF4-FFF2-40B4-BE49-F238E27FC236}">
                  <a16:creationId xmlns:a16="http://schemas.microsoft.com/office/drawing/2014/main" id="{13A4B095-1188-46D5-B037-0D137834D826}"/>
                </a:ext>
              </a:extLst>
            </p:cNvPr>
            <p:cNvGrpSpPr/>
            <p:nvPr/>
          </p:nvGrpSpPr>
          <p:grpSpPr>
            <a:xfrm>
              <a:off x="9008068" y="1224000"/>
              <a:ext cx="2500423" cy="4919625"/>
              <a:chOff x="669924" y="1400833"/>
              <a:chExt cx="2500423" cy="4919625"/>
            </a:xfrm>
          </p:grpSpPr>
          <p:sp>
            <p:nvSpPr>
              <p:cNvPr id="69" name="iṥļïḓe">
                <a:extLst>
                  <a:ext uri="{FF2B5EF4-FFF2-40B4-BE49-F238E27FC236}">
                    <a16:creationId xmlns:a16="http://schemas.microsoft.com/office/drawing/2014/main" id="{91054949-4DF6-4A64-92DC-6B53F2C0B7F2}"/>
                  </a:ext>
                </a:extLst>
              </p:cNvPr>
              <p:cNvSpPr txBox="1"/>
              <p:nvPr/>
            </p:nvSpPr>
            <p:spPr>
              <a:xfrm>
                <a:off x="682857" y="1752722"/>
                <a:ext cx="2487490" cy="450940"/>
              </a:xfrm>
              <a:prstGeom prst="rect">
                <a:avLst/>
              </a:prstGeom>
              <a:solidFill>
                <a:schemeClr val="tx2">
                  <a:alpha val="90000"/>
                </a:schemeClr>
              </a:solidFill>
            </p:spPr>
            <p:txBody>
              <a:bodyPr wrap="none" anchor="ctr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2018 Q4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70" name="iš1îḑè">
                <a:extLst>
                  <a:ext uri="{FF2B5EF4-FFF2-40B4-BE49-F238E27FC236}">
                    <a16:creationId xmlns:a16="http://schemas.microsoft.com/office/drawing/2014/main" id="{83FB47E8-0983-4D1A-BC4D-3C2A01F9E1B4}"/>
                  </a:ext>
                </a:extLst>
              </p:cNvPr>
              <p:cNvSpPr txBox="1"/>
              <p:nvPr/>
            </p:nvSpPr>
            <p:spPr>
              <a:xfrm>
                <a:off x="669924" y="5229000"/>
                <a:ext cx="2497267" cy="109145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5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Supporting text here. </a:t>
                </a:r>
                <a:b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</a:br>
                <a:r>
                  <a:rPr kumimoji="0" lang="en-US" altLang="zh-CN" sz="9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When you copy &amp; paste, choose "keep text only" option.</a:t>
                </a:r>
                <a:endPara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71" name="iṩlïďé">
                <a:extLst>
                  <a:ext uri="{FF2B5EF4-FFF2-40B4-BE49-F238E27FC236}">
                    <a16:creationId xmlns:a16="http://schemas.microsoft.com/office/drawing/2014/main" id="{4C41D342-971C-431D-9AC8-FE955CF64EA0}"/>
                  </a:ext>
                </a:extLst>
              </p:cNvPr>
              <p:cNvGrpSpPr/>
              <p:nvPr/>
            </p:nvGrpSpPr>
            <p:grpSpPr>
              <a:xfrm>
                <a:off x="1635794" y="4588185"/>
                <a:ext cx="577851" cy="577851"/>
                <a:chOff x="727728" y="2924550"/>
                <a:chExt cx="577851" cy="577851"/>
              </a:xfrm>
            </p:grpSpPr>
            <p:sp>
              <p:nvSpPr>
                <p:cNvPr id="73" name="iśļïḑé">
                  <a:extLst>
                    <a:ext uri="{FF2B5EF4-FFF2-40B4-BE49-F238E27FC236}">
                      <a16:creationId xmlns:a16="http://schemas.microsoft.com/office/drawing/2014/main" id="{1EFBF024-EA56-4AB0-9A23-E9C63F563446}"/>
                    </a:ext>
                  </a:extLst>
                </p:cNvPr>
                <p:cNvSpPr/>
                <p:nvPr/>
              </p:nvSpPr>
              <p:spPr>
                <a:xfrm>
                  <a:off x="727728" y="2924550"/>
                  <a:ext cx="577851" cy="5778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 w="34925" cap="flat">
                  <a:solidFill>
                    <a:schemeClr val="bg1"/>
                  </a:solidFill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437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3200"/>
                  </a:pPr>
                  <a:endPara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74" name="í$ḷïḓe">
                  <a:extLst>
                    <a:ext uri="{FF2B5EF4-FFF2-40B4-BE49-F238E27FC236}">
                      <a16:creationId xmlns:a16="http://schemas.microsoft.com/office/drawing/2014/main" id="{D7293C12-8B2C-471E-AAC3-09E63E56056A}"/>
                    </a:ext>
                  </a:extLst>
                </p:cNvPr>
                <p:cNvSpPr/>
                <p:nvPr/>
              </p:nvSpPr>
              <p:spPr>
                <a:xfrm>
                  <a:off x="876799" y="3072573"/>
                  <a:ext cx="279708" cy="281804"/>
                </a:xfrm>
                <a:custGeom>
                  <a:avLst/>
                  <a:gdLst>
                    <a:gd name="connsiteX0" fmla="*/ 386204 w 602205"/>
                    <a:gd name="connsiteY0" fmla="*/ 222916 h 606722"/>
                    <a:gd name="connsiteX1" fmla="*/ 516692 w 602205"/>
                    <a:gd name="connsiteY1" fmla="*/ 222916 h 606722"/>
                    <a:gd name="connsiteX2" fmla="*/ 545129 w 602205"/>
                    <a:gd name="connsiteY2" fmla="*/ 231976 h 606722"/>
                    <a:gd name="connsiteX3" fmla="*/ 594743 w 602205"/>
                    <a:gd name="connsiteY3" fmla="*/ 270632 h 606722"/>
                    <a:gd name="connsiteX4" fmla="*/ 602205 w 602205"/>
                    <a:gd name="connsiteY4" fmla="*/ 285329 h 606722"/>
                    <a:gd name="connsiteX5" fmla="*/ 594944 w 602205"/>
                    <a:gd name="connsiteY5" fmla="*/ 300228 h 606722"/>
                    <a:gd name="connsiteX6" fmla="*/ 545129 w 602205"/>
                    <a:gd name="connsiteY6" fmla="*/ 340293 h 606722"/>
                    <a:gd name="connsiteX7" fmla="*/ 516692 w 602205"/>
                    <a:gd name="connsiteY7" fmla="*/ 351769 h 606722"/>
                    <a:gd name="connsiteX8" fmla="*/ 386204 w 602205"/>
                    <a:gd name="connsiteY8" fmla="*/ 351769 h 606722"/>
                    <a:gd name="connsiteX9" fmla="*/ 85299 w 602205"/>
                    <a:gd name="connsiteY9" fmla="*/ 131463 h 606722"/>
                    <a:gd name="connsiteX10" fmla="*/ 216777 w 602205"/>
                    <a:gd name="connsiteY10" fmla="*/ 131463 h 606722"/>
                    <a:gd name="connsiteX11" fmla="*/ 216777 w 602205"/>
                    <a:gd name="connsiteY11" fmla="*/ 260386 h 606722"/>
                    <a:gd name="connsiteX12" fmla="*/ 85299 w 602205"/>
                    <a:gd name="connsiteY12" fmla="*/ 260386 h 606722"/>
                    <a:gd name="connsiteX13" fmla="*/ 57068 w 602205"/>
                    <a:gd name="connsiteY13" fmla="*/ 248501 h 606722"/>
                    <a:gd name="connsiteX14" fmla="*/ 7058 w 602205"/>
                    <a:gd name="connsiteY14" fmla="*/ 206803 h 606722"/>
                    <a:gd name="connsiteX15" fmla="*/ 0 w 602205"/>
                    <a:gd name="connsiteY15" fmla="*/ 192903 h 606722"/>
                    <a:gd name="connsiteX16" fmla="*/ 7260 w 602205"/>
                    <a:gd name="connsiteY16" fmla="*/ 178802 h 606722"/>
                    <a:gd name="connsiteX17" fmla="*/ 57068 w 602205"/>
                    <a:gd name="connsiteY17" fmla="*/ 139924 h 606722"/>
                    <a:gd name="connsiteX18" fmla="*/ 85299 w 602205"/>
                    <a:gd name="connsiteY18" fmla="*/ 131463 h 606722"/>
                    <a:gd name="connsiteX19" fmla="*/ 386204 w 602205"/>
                    <a:gd name="connsiteY19" fmla="*/ 42904 h 606722"/>
                    <a:gd name="connsiteX20" fmla="*/ 516692 w 602205"/>
                    <a:gd name="connsiteY20" fmla="*/ 42904 h 606722"/>
                    <a:gd name="connsiteX21" fmla="*/ 545129 w 602205"/>
                    <a:gd name="connsiteY21" fmla="*/ 51964 h 606722"/>
                    <a:gd name="connsiteX22" fmla="*/ 594743 w 602205"/>
                    <a:gd name="connsiteY22" fmla="*/ 90620 h 606722"/>
                    <a:gd name="connsiteX23" fmla="*/ 602205 w 602205"/>
                    <a:gd name="connsiteY23" fmla="*/ 105317 h 606722"/>
                    <a:gd name="connsiteX24" fmla="*/ 594944 w 602205"/>
                    <a:gd name="connsiteY24" fmla="*/ 120216 h 606722"/>
                    <a:gd name="connsiteX25" fmla="*/ 545129 w 602205"/>
                    <a:gd name="connsiteY25" fmla="*/ 160281 h 606722"/>
                    <a:gd name="connsiteX26" fmla="*/ 516692 w 602205"/>
                    <a:gd name="connsiteY26" fmla="*/ 171757 h 606722"/>
                    <a:gd name="connsiteX27" fmla="*/ 386204 w 602205"/>
                    <a:gd name="connsiteY27" fmla="*/ 171757 h 606722"/>
                    <a:gd name="connsiteX28" fmla="*/ 297432 w 602205"/>
                    <a:gd name="connsiteY28" fmla="*/ 0 h 606722"/>
                    <a:gd name="connsiteX29" fmla="*/ 337765 w 602205"/>
                    <a:gd name="connsiteY29" fmla="*/ 40274 h 606722"/>
                    <a:gd name="connsiteX30" fmla="*/ 337765 w 602205"/>
                    <a:gd name="connsiteY30" fmla="*/ 496775 h 606722"/>
                    <a:gd name="connsiteX31" fmla="*/ 419238 w 602205"/>
                    <a:gd name="connsiteY31" fmla="*/ 496775 h 606722"/>
                    <a:gd name="connsiteX32" fmla="*/ 455739 w 602205"/>
                    <a:gd name="connsiteY32" fmla="*/ 515100 h 606722"/>
                    <a:gd name="connsiteX33" fmla="*/ 497887 w 602205"/>
                    <a:gd name="connsiteY33" fmla="*/ 572490 h 606722"/>
                    <a:gd name="connsiteX34" fmla="*/ 500912 w 602205"/>
                    <a:gd name="connsiteY34" fmla="*/ 595647 h 606722"/>
                    <a:gd name="connsiteX35" fmla="*/ 480342 w 602205"/>
                    <a:gd name="connsiteY35" fmla="*/ 606722 h 606722"/>
                    <a:gd name="connsiteX36" fmla="*/ 121580 w 602205"/>
                    <a:gd name="connsiteY36" fmla="*/ 606722 h 606722"/>
                    <a:gd name="connsiteX37" fmla="*/ 101010 w 602205"/>
                    <a:gd name="connsiteY37" fmla="*/ 595647 h 606722"/>
                    <a:gd name="connsiteX38" fmla="*/ 104237 w 602205"/>
                    <a:gd name="connsiteY38" fmla="*/ 572490 h 606722"/>
                    <a:gd name="connsiteX39" fmla="*/ 146183 w 602205"/>
                    <a:gd name="connsiteY39" fmla="*/ 515100 h 606722"/>
                    <a:gd name="connsiteX40" fmla="*/ 182684 w 602205"/>
                    <a:gd name="connsiteY40" fmla="*/ 496775 h 606722"/>
                    <a:gd name="connsiteX41" fmla="*/ 257099 w 602205"/>
                    <a:gd name="connsiteY41" fmla="*/ 496775 h 606722"/>
                    <a:gd name="connsiteX42" fmla="*/ 257099 w 602205"/>
                    <a:gd name="connsiteY42" fmla="*/ 40274 h 606722"/>
                    <a:gd name="connsiteX43" fmla="*/ 297432 w 602205"/>
                    <a:gd name="connsiteY43" fmla="*/ 0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602205" h="606722">
                      <a:moveTo>
                        <a:pt x="386204" y="222916"/>
                      </a:moveTo>
                      <a:lnTo>
                        <a:pt x="516692" y="222916"/>
                      </a:lnTo>
                      <a:cubicBezTo>
                        <a:pt x="525163" y="222916"/>
                        <a:pt x="537465" y="225936"/>
                        <a:pt x="545129" y="231976"/>
                      </a:cubicBezTo>
                      <a:lnTo>
                        <a:pt x="594743" y="270632"/>
                      </a:lnTo>
                      <a:cubicBezTo>
                        <a:pt x="599381" y="274256"/>
                        <a:pt x="602205" y="279692"/>
                        <a:pt x="602205" y="285329"/>
                      </a:cubicBezTo>
                      <a:cubicBezTo>
                        <a:pt x="602205" y="291168"/>
                        <a:pt x="599381" y="296604"/>
                        <a:pt x="594944" y="300228"/>
                      </a:cubicBezTo>
                      <a:lnTo>
                        <a:pt x="545129" y="340293"/>
                      </a:lnTo>
                      <a:cubicBezTo>
                        <a:pt x="539280" y="344924"/>
                        <a:pt x="526978" y="351769"/>
                        <a:pt x="516692" y="351769"/>
                      </a:cubicBezTo>
                      <a:lnTo>
                        <a:pt x="386204" y="351769"/>
                      </a:lnTo>
                      <a:close/>
                      <a:moveTo>
                        <a:pt x="85299" y="131463"/>
                      </a:moveTo>
                      <a:lnTo>
                        <a:pt x="216777" y="131463"/>
                      </a:lnTo>
                      <a:lnTo>
                        <a:pt x="216777" y="260386"/>
                      </a:lnTo>
                      <a:lnTo>
                        <a:pt x="85299" y="260386"/>
                      </a:lnTo>
                      <a:cubicBezTo>
                        <a:pt x="74813" y="260386"/>
                        <a:pt x="62311" y="252530"/>
                        <a:pt x="57068" y="248501"/>
                      </a:cubicBezTo>
                      <a:lnTo>
                        <a:pt x="7058" y="206803"/>
                      </a:lnTo>
                      <a:cubicBezTo>
                        <a:pt x="2621" y="203177"/>
                        <a:pt x="0" y="198140"/>
                        <a:pt x="0" y="192903"/>
                      </a:cubicBezTo>
                      <a:cubicBezTo>
                        <a:pt x="0" y="187464"/>
                        <a:pt x="2621" y="182428"/>
                        <a:pt x="7260" y="178802"/>
                      </a:cubicBezTo>
                      <a:lnTo>
                        <a:pt x="57068" y="139924"/>
                      </a:lnTo>
                      <a:cubicBezTo>
                        <a:pt x="64327" y="134082"/>
                        <a:pt x="76426" y="131463"/>
                        <a:pt x="85299" y="131463"/>
                      </a:cubicBezTo>
                      <a:close/>
                      <a:moveTo>
                        <a:pt x="386204" y="42904"/>
                      </a:moveTo>
                      <a:lnTo>
                        <a:pt x="516692" y="42904"/>
                      </a:lnTo>
                      <a:cubicBezTo>
                        <a:pt x="525163" y="42904"/>
                        <a:pt x="537667" y="46125"/>
                        <a:pt x="545129" y="51964"/>
                      </a:cubicBezTo>
                      <a:lnTo>
                        <a:pt x="594743" y="90620"/>
                      </a:lnTo>
                      <a:cubicBezTo>
                        <a:pt x="599381" y="94244"/>
                        <a:pt x="602205" y="99680"/>
                        <a:pt x="602205" y="105317"/>
                      </a:cubicBezTo>
                      <a:cubicBezTo>
                        <a:pt x="602205" y="111156"/>
                        <a:pt x="599381" y="116592"/>
                        <a:pt x="594944" y="120216"/>
                      </a:cubicBezTo>
                      <a:lnTo>
                        <a:pt x="545129" y="160281"/>
                      </a:lnTo>
                      <a:cubicBezTo>
                        <a:pt x="539280" y="164912"/>
                        <a:pt x="526978" y="171757"/>
                        <a:pt x="516692" y="171757"/>
                      </a:cubicBezTo>
                      <a:lnTo>
                        <a:pt x="386204" y="171757"/>
                      </a:lnTo>
                      <a:close/>
                      <a:moveTo>
                        <a:pt x="297432" y="0"/>
                      </a:moveTo>
                      <a:cubicBezTo>
                        <a:pt x="319615" y="0"/>
                        <a:pt x="337765" y="18123"/>
                        <a:pt x="337765" y="40274"/>
                      </a:cubicBezTo>
                      <a:lnTo>
                        <a:pt x="337765" y="496775"/>
                      </a:lnTo>
                      <a:lnTo>
                        <a:pt x="419238" y="496775"/>
                      </a:lnTo>
                      <a:cubicBezTo>
                        <a:pt x="432346" y="496775"/>
                        <a:pt x="448076" y="504629"/>
                        <a:pt x="455739" y="515100"/>
                      </a:cubicBezTo>
                      <a:lnTo>
                        <a:pt x="497887" y="572490"/>
                      </a:lnTo>
                      <a:cubicBezTo>
                        <a:pt x="503332" y="580142"/>
                        <a:pt x="504542" y="588599"/>
                        <a:pt x="500912" y="595647"/>
                      </a:cubicBezTo>
                      <a:cubicBezTo>
                        <a:pt x="497282" y="602695"/>
                        <a:pt x="489820" y="606722"/>
                        <a:pt x="480342" y="606722"/>
                      </a:cubicBezTo>
                      <a:lnTo>
                        <a:pt x="121580" y="606722"/>
                      </a:lnTo>
                      <a:cubicBezTo>
                        <a:pt x="112102" y="606722"/>
                        <a:pt x="104640" y="602695"/>
                        <a:pt x="101010" y="595647"/>
                      </a:cubicBezTo>
                      <a:cubicBezTo>
                        <a:pt x="97380" y="588599"/>
                        <a:pt x="98590" y="580142"/>
                        <a:pt x="104237" y="572490"/>
                      </a:cubicBezTo>
                      <a:lnTo>
                        <a:pt x="146183" y="515100"/>
                      </a:lnTo>
                      <a:cubicBezTo>
                        <a:pt x="153846" y="504629"/>
                        <a:pt x="169576" y="496775"/>
                        <a:pt x="182684" y="496775"/>
                      </a:cubicBezTo>
                      <a:lnTo>
                        <a:pt x="257099" y="496775"/>
                      </a:lnTo>
                      <a:lnTo>
                        <a:pt x="257099" y="40274"/>
                      </a:lnTo>
                      <a:cubicBezTo>
                        <a:pt x="257099" y="18123"/>
                        <a:pt x="275249" y="0"/>
                        <a:pt x="29743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2286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 kumimoji="0" sz="15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</p:grpSp>
          <p:sp>
            <p:nvSpPr>
              <p:cNvPr id="72" name="išlíḑè">
                <a:extLst>
                  <a:ext uri="{FF2B5EF4-FFF2-40B4-BE49-F238E27FC236}">
                    <a16:creationId xmlns:a16="http://schemas.microsoft.com/office/drawing/2014/main" id="{F2A5DAF8-E487-42D5-A170-6BAFD949865D}"/>
                  </a:ext>
                </a:extLst>
              </p:cNvPr>
              <p:cNvSpPr/>
              <p:nvPr/>
            </p:nvSpPr>
            <p:spPr>
              <a:xfrm>
                <a:off x="1694006" y="1400833"/>
                <a:ext cx="449102" cy="272872"/>
              </a:xfrm>
              <a:prstGeom prst="rect">
                <a:avLst/>
              </a:prstGeom>
            </p:spPr>
            <p:txBody>
              <a:bodyPr wrap="none">
                <a:prstTxWarp prst="textPlain">
                  <a:avLst/>
                </a:prstTxWarp>
                <a:normAutofit fontScale="77500" lnSpcReduction="20000"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1200" cap="none" spc="0" normalizeH="0" baseline="0" noProof="0">
                    <a:ln>
                      <a:noFill/>
                    </a:ln>
                    <a:solidFill>
                      <a:srgbClr val="A7AA9D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88K</a:t>
                </a:r>
                <a:endPara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A7AA9D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256F9F66-D5D1-430E-9E5B-1E0773A4B7CA}"/>
              </a:ext>
            </a:extLst>
          </p:cNvPr>
          <p:cNvGrpSpPr/>
          <p:nvPr/>
        </p:nvGrpSpPr>
        <p:grpSpPr>
          <a:xfrm>
            <a:off x="0" y="0"/>
            <a:ext cx="12192000" cy="921985"/>
            <a:chOff x="0" y="0"/>
            <a:chExt cx="12192000" cy="921985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43606501-345E-45A6-B3E7-8C9C9AE40952}"/>
                </a:ext>
              </a:extLst>
            </p:cNvPr>
            <p:cNvSpPr/>
            <p:nvPr/>
          </p:nvSpPr>
          <p:spPr>
            <a:xfrm>
              <a:off x="0" y="0"/>
              <a:ext cx="12192000" cy="921985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0" name="图片 49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7E92795A-7562-4D1F-BA10-A7896055CA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21" t="11152" b="5751"/>
            <a:stretch/>
          </p:blipFill>
          <p:spPr>
            <a:xfrm>
              <a:off x="0" y="0"/>
              <a:ext cx="977900" cy="9219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5543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639E47-7809-484C-8FC1-ADBEC8F2A27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293" y="706927"/>
            <a:ext cx="10368945" cy="604712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A755C3E-321B-4DEA-8A48-71D58111725C}"/>
              </a:ext>
            </a:extLst>
          </p:cNvPr>
          <p:cNvSpPr/>
          <p:nvPr/>
        </p:nvSpPr>
        <p:spPr>
          <a:xfrm>
            <a:off x="0" y="4611189"/>
            <a:ext cx="12192000" cy="2246811"/>
          </a:xfrm>
          <a:prstGeom prst="rect">
            <a:avLst/>
          </a:prstGeom>
          <a:solidFill>
            <a:srgbClr val="2F52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1139A1-FC21-494A-9FDB-F8EB018E99E4}"/>
              </a:ext>
            </a:extLst>
          </p:cNvPr>
          <p:cNvSpPr/>
          <p:nvPr/>
        </p:nvSpPr>
        <p:spPr>
          <a:xfrm>
            <a:off x="-1" y="3038248"/>
            <a:ext cx="7445828" cy="2142309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0474E1-F154-46A1-9E9A-611EEED5A76C}"/>
              </a:ext>
            </a:extLst>
          </p:cNvPr>
          <p:cNvSpPr txBox="1"/>
          <p:nvPr/>
        </p:nvSpPr>
        <p:spPr>
          <a:xfrm>
            <a:off x="0" y="3199455"/>
            <a:ext cx="159210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03</a:t>
            </a:r>
            <a:endParaRPr lang="zh-CN" altLang="en-US" sz="9600" i="1" dirty="0">
              <a:solidFill>
                <a:schemeClr val="tx1">
                  <a:lumMod val="75000"/>
                  <a:lumOff val="25000"/>
                </a:scheme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F625E5-635F-479B-B835-C11CDDE0F412}"/>
              </a:ext>
            </a:extLst>
          </p:cNvPr>
          <p:cNvSpPr txBox="1"/>
          <p:nvPr/>
        </p:nvSpPr>
        <p:spPr>
          <a:xfrm>
            <a:off x="187248" y="5341764"/>
            <a:ext cx="85936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Copy paste fonts. Choose the only option to retain text.</a:t>
            </a: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5144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iŝlíḋè">
            <a:extLst>
              <a:ext uri="{FF2B5EF4-FFF2-40B4-BE49-F238E27FC236}">
                <a16:creationId xmlns:a16="http://schemas.microsoft.com/office/drawing/2014/main" id="{F066D49F-4A04-4587-BA10-11397D11313A}"/>
              </a:ext>
            </a:extLst>
          </p:cNvPr>
          <p:cNvSpPr/>
          <p:nvPr/>
        </p:nvSpPr>
        <p:spPr bwMode="auto">
          <a:xfrm>
            <a:off x="1058268" y="4791481"/>
            <a:ext cx="390170" cy="281247"/>
          </a:xfrm>
          <a:custGeom>
            <a:avLst/>
            <a:gdLst>
              <a:gd name="T0" fmla="*/ 38 w 101"/>
              <a:gd name="T1" fmla="*/ 73 h 73"/>
              <a:gd name="T2" fmla="*/ 38 w 101"/>
              <a:gd name="T3" fmla="*/ 62 h 73"/>
              <a:gd name="T4" fmla="*/ 46 w 101"/>
              <a:gd name="T5" fmla="*/ 50 h 73"/>
              <a:gd name="T6" fmla="*/ 10 w 101"/>
              <a:gd name="T7" fmla="*/ 33 h 73"/>
              <a:gd name="T8" fmla="*/ 3 w 101"/>
              <a:gd name="T9" fmla="*/ 0 h 73"/>
              <a:gd name="T10" fmla="*/ 98 w 101"/>
              <a:gd name="T11" fmla="*/ 2 h 73"/>
              <a:gd name="T12" fmla="*/ 68 w 101"/>
              <a:gd name="T13" fmla="*/ 42 h 73"/>
              <a:gd name="T14" fmla="*/ 56 w 101"/>
              <a:gd name="T15" fmla="*/ 62 h 73"/>
              <a:gd name="T16" fmla="*/ 68 w 101"/>
              <a:gd name="T17" fmla="*/ 68 h 73"/>
              <a:gd name="T18" fmla="*/ 38 w 101"/>
              <a:gd name="T19" fmla="*/ 65 h 73"/>
              <a:gd name="T20" fmla="*/ 38 w 101"/>
              <a:gd name="T21" fmla="*/ 70 h 73"/>
              <a:gd name="T22" fmla="*/ 65 w 101"/>
              <a:gd name="T23" fmla="*/ 68 h 73"/>
              <a:gd name="T24" fmla="*/ 53 w 101"/>
              <a:gd name="T25" fmla="*/ 65 h 73"/>
              <a:gd name="T26" fmla="*/ 54 w 101"/>
              <a:gd name="T27" fmla="*/ 47 h 73"/>
              <a:gd name="T28" fmla="*/ 67 w 101"/>
              <a:gd name="T29" fmla="*/ 39 h 73"/>
              <a:gd name="T30" fmla="*/ 88 w 101"/>
              <a:gd name="T31" fmla="*/ 31 h 73"/>
              <a:gd name="T32" fmla="*/ 5 w 101"/>
              <a:gd name="T33" fmla="*/ 3 h 73"/>
              <a:gd name="T34" fmla="*/ 33 w 101"/>
              <a:gd name="T35" fmla="*/ 39 h 73"/>
              <a:gd name="T36" fmla="*/ 34 w 101"/>
              <a:gd name="T37" fmla="*/ 39 h 73"/>
              <a:gd name="T38" fmla="*/ 49 w 101"/>
              <a:gd name="T39" fmla="*/ 48 h 73"/>
              <a:gd name="T40" fmla="*/ 38 w 101"/>
              <a:gd name="T41" fmla="*/ 65 h 73"/>
              <a:gd name="T42" fmla="*/ 71 w 101"/>
              <a:gd name="T43" fmla="*/ 31 h 73"/>
              <a:gd name="T44" fmla="*/ 78 w 101"/>
              <a:gd name="T45" fmla="*/ 7 h 73"/>
              <a:gd name="T46" fmla="*/ 91 w 101"/>
              <a:gd name="T47" fmla="*/ 8 h 73"/>
              <a:gd name="T48" fmla="*/ 70 w 101"/>
              <a:gd name="T49" fmla="*/ 34 h 73"/>
              <a:gd name="T50" fmla="*/ 75 w 101"/>
              <a:gd name="T51" fmla="*/ 30 h 73"/>
              <a:gd name="T52" fmla="*/ 81 w 101"/>
              <a:gd name="T53" fmla="*/ 10 h 73"/>
              <a:gd name="T54" fmla="*/ 27 w 101"/>
              <a:gd name="T55" fmla="*/ 34 h 73"/>
              <a:gd name="T56" fmla="*/ 9 w 101"/>
              <a:gd name="T57" fmla="*/ 7 h 73"/>
              <a:gd name="T58" fmla="*/ 22 w 101"/>
              <a:gd name="T59" fmla="*/ 9 h 73"/>
              <a:gd name="T60" fmla="*/ 30 w 101"/>
              <a:gd name="T61" fmla="*/ 34 h 73"/>
              <a:gd name="T62" fmla="*/ 25 w 101"/>
              <a:gd name="T63" fmla="*/ 30 h 73"/>
              <a:gd name="T64" fmla="*/ 12 w 101"/>
              <a:gd name="T65" fmla="*/ 1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1" h="73">
                <a:moveTo>
                  <a:pt x="62" y="73"/>
                </a:moveTo>
                <a:cubicBezTo>
                  <a:pt x="38" y="73"/>
                  <a:pt x="38" y="73"/>
                  <a:pt x="38" y="73"/>
                </a:cubicBezTo>
                <a:cubicBezTo>
                  <a:pt x="34" y="73"/>
                  <a:pt x="32" y="71"/>
                  <a:pt x="32" y="68"/>
                </a:cubicBezTo>
                <a:cubicBezTo>
                  <a:pt x="32" y="65"/>
                  <a:pt x="34" y="62"/>
                  <a:pt x="38" y="62"/>
                </a:cubicBezTo>
                <a:cubicBezTo>
                  <a:pt x="46" y="62"/>
                  <a:pt x="46" y="62"/>
                  <a:pt x="46" y="62"/>
                </a:cubicBezTo>
                <a:cubicBezTo>
                  <a:pt x="46" y="50"/>
                  <a:pt x="46" y="50"/>
                  <a:pt x="46" y="50"/>
                </a:cubicBezTo>
                <a:cubicBezTo>
                  <a:pt x="41" y="49"/>
                  <a:pt x="36" y="46"/>
                  <a:pt x="32" y="42"/>
                </a:cubicBezTo>
                <a:cubicBezTo>
                  <a:pt x="23" y="42"/>
                  <a:pt x="15" y="39"/>
                  <a:pt x="10" y="33"/>
                </a:cubicBezTo>
                <a:cubicBezTo>
                  <a:pt x="0" y="21"/>
                  <a:pt x="2" y="2"/>
                  <a:pt x="3" y="2"/>
                </a:cubicBezTo>
                <a:cubicBezTo>
                  <a:pt x="3" y="0"/>
                  <a:pt x="3" y="0"/>
                  <a:pt x="3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2"/>
                  <a:pt x="98" y="2"/>
                  <a:pt x="98" y="2"/>
                </a:cubicBezTo>
                <a:cubicBezTo>
                  <a:pt x="98" y="2"/>
                  <a:pt x="101" y="21"/>
                  <a:pt x="90" y="33"/>
                </a:cubicBezTo>
                <a:cubicBezTo>
                  <a:pt x="85" y="39"/>
                  <a:pt x="78" y="42"/>
                  <a:pt x="68" y="42"/>
                </a:cubicBezTo>
                <a:cubicBezTo>
                  <a:pt x="64" y="46"/>
                  <a:pt x="60" y="49"/>
                  <a:pt x="56" y="50"/>
                </a:cubicBezTo>
                <a:cubicBezTo>
                  <a:pt x="56" y="62"/>
                  <a:pt x="56" y="62"/>
                  <a:pt x="56" y="62"/>
                </a:cubicBezTo>
                <a:cubicBezTo>
                  <a:pt x="62" y="62"/>
                  <a:pt x="62" y="62"/>
                  <a:pt x="62" y="62"/>
                </a:cubicBezTo>
                <a:cubicBezTo>
                  <a:pt x="65" y="62"/>
                  <a:pt x="68" y="65"/>
                  <a:pt x="68" y="68"/>
                </a:cubicBezTo>
                <a:cubicBezTo>
                  <a:pt x="68" y="71"/>
                  <a:pt x="65" y="73"/>
                  <a:pt x="62" y="73"/>
                </a:cubicBezTo>
                <a:close/>
                <a:moveTo>
                  <a:pt x="38" y="65"/>
                </a:moveTo>
                <a:cubicBezTo>
                  <a:pt x="36" y="65"/>
                  <a:pt x="35" y="66"/>
                  <a:pt x="35" y="68"/>
                </a:cubicBezTo>
                <a:cubicBezTo>
                  <a:pt x="35" y="69"/>
                  <a:pt x="36" y="70"/>
                  <a:pt x="38" y="70"/>
                </a:cubicBezTo>
                <a:cubicBezTo>
                  <a:pt x="62" y="70"/>
                  <a:pt x="62" y="70"/>
                  <a:pt x="62" y="70"/>
                </a:cubicBezTo>
                <a:cubicBezTo>
                  <a:pt x="64" y="70"/>
                  <a:pt x="65" y="69"/>
                  <a:pt x="65" y="68"/>
                </a:cubicBezTo>
                <a:cubicBezTo>
                  <a:pt x="65" y="66"/>
                  <a:pt x="64" y="65"/>
                  <a:pt x="62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48"/>
                  <a:pt x="53" y="48"/>
                  <a:pt x="53" y="48"/>
                </a:cubicBezTo>
                <a:cubicBezTo>
                  <a:pt x="54" y="47"/>
                  <a:pt x="54" y="47"/>
                  <a:pt x="54" y="47"/>
                </a:cubicBezTo>
                <a:cubicBezTo>
                  <a:pt x="58" y="46"/>
                  <a:pt x="63" y="44"/>
                  <a:pt x="6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77" y="39"/>
                  <a:pt x="83" y="36"/>
                  <a:pt x="88" y="31"/>
                </a:cubicBezTo>
                <a:cubicBezTo>
                  <a:pt x="96" y="22"/>
                  <a:pt x="96" y="8"/>
                  <a:pt x="95" y="3"/>
                </a:cubicBezTo>
                <a:cubicBezTo>
                  <a:pt x="5" y="3"/>
                  <a:pt x="5" y="3"/>
                  <a:pt x="5" y="3"/>
                </a:cubicBezTo>
                <a:cubicBezTo>
                  <a:pt x="5" y="8"/>
                  <a:pt x="5" y="22"/>
                  <a:pt x="13" y="31"/>
                </a:cubicBezTo>
                <a:cubicBezTo>
                  <a:pt x="17" y="36"/>
                  <a:pt x="24" y="39"/>
                  <a:pt x="33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38" y="44"/>
                  <a:pt x="43" y="47"/>
                  <a:pt x="47" y="48"/>
                </a:cubicBezTo>
                <a:cubicBezTo>
                  <a:pt x="49" y="48"/>
                  <a:pt x="49" y="48"/>
                  <a:pt x="49" y="48"/>
                </a:cubicBezTo>
                <a:cubicBezTo>
                  <a:pt x="49" y="65"/>
                  <a:pt x="49" y="65"/>
                  <a:pt x="49" y="65"/>
                </a:cubicBezTo>
                <a:lnTo>
                  <a:pt x="38" y="65"/>
                </a:lnTo>
                <a:close/>
                <a:moveTo>
                  <a:pt x="70" y="34"/>
                </a:moveTo>
                <a:cubicBezTo>
                  <a:pt x="71" y="31"/>
                  <a:pt x="71" y="31"/>
                  <a:pt x="71" y="31"/>
                </a:cubicBezTo>
                <a:cubicBezTo>
                  <a:pt x="75" y="25"/>
                  <a:pt x="77" y="17"/>
                  <a:pt x="78" y="9"/>
                </a:cubicBezTo>
                <a:cubicBezTo>
                  <a:pt x="78" y="7"/>
                  <a:pt x="78" y="7"/>
                  <a:pt x="78" y="7"/>
                </a:cubicBezTo>
                <a:cubicBezTo>
                  <a:pt x="91" y="7"/>
                  <a:pt x="91" y="7"/>
                  <a:pt x="91" y="7"/>
                </a:cubicBezTo>
                <a:cubicBezTo>
                  <a:pt x="91" y="8"/>
                  <a:pt x="91" y="8"/>
                  <a:pt x="91" y="8"/>
                </a:cubicBezTo>
                <a:cubicBezTo>
                  <a:pt x="91" y="28"/>
                  <a:pt x="78" y="33"/>
                  <a:pt x="73" y="34"/>
                </a:cubicBezTo>
                <a:lnTo>
                  <a:pt x="70" y="34"/>
                </a:lnTo>
                <a:close/>
                <a:moveTo>
                  <a:pt x="81" y="10"/>
                </a:moveTo>
                <a:cubicBezTo>
                  <a:pt x="80" y="17"/>
                  <a:pt x="78" y="24"/>
                  <a:pt x="75" y="30"/>
                </a:cubicBezTo>
                <a:cubicBezTo>
                  <a:pt x="81" y="28"/>
                  <a:pt x="88" y="23"/>
                  <a:pt x="88" y="10"/>
                </a:cubicBezTo>
                <a:lnTo>
                  <a:pt x="81" y="10"/>
                </a:lnTo>
                <a:close/>
                <a:moveTo>
                  <a:pt x="30" y="34"/>
                </a:moveTo>
                <a:cubicBezTo>
                  <a:pt x="27" y="34"/>
                  <a:pt x="27" y="34"/>
                  <a:pt x="27" y="34"/>
                </a:cubicBezTo>
                <a:cubicBezTo>
                  <a:pt x="22" y="32"/>
                  <a:pt x="10" y="28"/>
                  <a:pt x="9" y="8"/>
                </a:cubicBezTo>
                <a:cubicBezTo>
                  <a:pt x="9" y="7"/>
                  <a:pt x="9" y="7"/>
                  <a:pt x="9" y="7"/>
                </a:cubicBezTo>
                <a:cubicBezTo>
                  <a:pt x="22" y="7"/>
                  <a:pt x="22" y="7"/>
                  <a:pt x="22" y="7"/>
                </a:cubicBezTo>
                <a:cubicBezTo>
                  <a:pt x="22" y="9"/>
                  <a:pt x="22" y="9"/>
                  <a:pt x="22" y="9"/>
                </a:cubicBezTo>
                <a:cubicBezTo>
                  <a:pt x="23" y="17"/>
                  <a:pt x="25" y="25"/>
                  <a:pt x="29" y="31"/>
                </a:cubicBezTo>
                <a:lnTo>
                  <a:pt x="30" y="34"/>
                </a:lnTo>
                <a:close/>
                <a:moveTo>
                  <a:pt x="12" y="10"/>
                </a:moveTo>
                <a:cubicBezTo>
                  <a:pt x="13" y="23"/>
                  <a:pt x="19" y="28"/>
                  <a:pt x="25" y="30"/>
                </a:cubicBezTo>
                <a:cubicBezTo>
                  <a:pt x="22" y="24"/>
                  <a:pt x="20" y="17"/>
                  <a:pt x="19" y="10"/>
                </a:cubicBezTo>
                <a:lnTo>
                  <a:pt x="12" y="1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37" name="íś1îdè">
            <a:extLst>
              <a:ext uri="{FF2B5EF4-FFF2-40B4-BE49-F238E27FC236}">
                <a16:creationId xmlns:a16="http://schemas.microsoft.com/office/drawing/2014/main" id="{E5347242-FB07-42C0-A140-1777E472D443}"/>
              </a:ext>
            </a:extLst>
          </p:cNvPr>
          <p:cNvGrpSpPr/>
          <p:nvPr/>
        </p:nvGrpSpPr>
        <p:grpSpPr>
          <a:xfrm>
            <a:off x="2711834" y="4606995"/>
            <a:ext cx="320266" cy="403175"/>
            <a:chOff x="4541592" y="4960612"/>
            <a:chExt cx="312551" cy="393463"/>
          </a:xfrm>
        </p:grpSpPr>
        <p:sp>
          <p:nvSpPr>
            <p:cNvPr id="121" name="išļíďé">
              <a:extLst>
                <a:ext uri="{FF2B5EF4-FFF2-40B4-BE49-F238E27FC236}">
                  <a16:creationId xmlns:a16="http://schemas.microsoft.com/office/drawing/2014/main" id="{85ACF3B7-C21C-4BC7-99BA-DBA18B2963EB}"/>
                </a:ext>
              </a:extLst>
            </p:cNvPr>
            <p:cNvSpPr/>
            <p:nvPr/>
          </p:nvSpPr>
          <p:spPr bwMode="auto">
            <a:xfrm>
              <a:off x="4541592" y="4978064"/>
              <a:ext cx="304617" cy="376011"/>
            </a:xfrm>
            <a:custGeom>
              <a:avLst/>
              <a:gdLst>
                <a:gd name="T0" fmla="*/ 190 w 192"/>
                <a:gd name="T1" fmla="*/ 29 h 237"/>
                <a:gd name="T2" fmla="*/ 164 w 192"/>
                <a:gd name="T3" fmla="*/ 67 h 237"/>
                <a:gd name="T4" fmla="*/ 159 w 192"/>
                <a:gd name="T5" fmla="*/ 71 h 237"/>
                <a:gd name="T6" fmla="*/ 69 w 192"/>
                <a:gd name="T7" fmla="*/ 199 h 237"/>
                <a:gd name="T8" fmla="*/ 5 w 192"/>
                <a:gd name="T9" fmla="*/ 230 h 237"/>
                <a:gd name="T10" fmla="*/ 14 w 192"/>
                <a:gd name="T11" fmla="*/ 164 h 237"/>
                <a:gd name="T12" fmla="*/ 109 w 192"/>
                <a:gd name="T13" fmla="*/ 36 h 237"/>
                <a:gd name="T14" fmla="*/ 112 w 192"/>
                <a:gd name="T15" fmla="*/ 34 h 237"/>
                <a:gd name="T16" fmla="*/ 133 w 192"/>
                <a:gd name="T17" fmla="*/ 3 h 237"/>
                <a:gd name="T18" fmla="*/ 128 w 192"/>
                <a:gd name="T19" fmla="*/ 0 h 237"/>
                <a:gd name="T20" fmla="*/ 12 w 192"/>
                <a:gd name="T21" fmla="*/ 161 h 237"/>
                <a:gd name="T22" fmla="*/ 0 w 192"/>
                <a:gd name="T23" fmla="*/ 237 h 237"/>
                <a:gd name="T24" fmla="*/ 71 w 192"/>
                <a:gd name="T25" fmla="*/ 204 h 237"/>
                <a:gd name="T26" fmla="*/ 71 w 192"/>
                <a:gd name="T27" fmla="*/ 204 h 237"/>
                <a:gd name="T28" fmla="*/ 173 w 192"/>
                <a:gd name="T29" fmla="*/ 62 h 237"/>
                <a:gd name="T30" fmla="*/ 192 w 192"/>
                <a:gd name="T31" fmla="*/ 31 h 237"/>
                <a:gd name="T32" fmla="*/ 190 w 192"/>
                <a:gd name="T33" fmla="*/ 2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2" h="237">
                  <a:moveTo>
                    <a:pt x="190" y="29"/>
                  </a:moveTo>
                  <a:lnTo>
                    <a:pt x="164" y="67"/>
                  </a:lnTo>
                  <a:lnTo>
                    <a:pt x="159" y="71"/>
                  </a:lnTo>
                  <a:lnTo>
                    <a:pt x="69" y="199"/>
                  </a:lnTo>
                  <a:lnTo>
                    <a:pt x="5" y="230"/>
                  </a:lnTo>
                  <a:lnTo>
                    <a:pt x="14" y="164"/>
                  </a:lnTo>
                  <a:lnTo>
                    <a:pt x="109" y="36"/>
                  </a:lnTo>
                  <a:lnTo>
                    <a:pt x="112" y="34"/>
                  </a:lnTo>
                  <a:lnTo>
                    <a:pt x="133" y="3"/>
                  </a:lnTo>
                  <a:lnTo>
                    <a:pt x="128" y="0"/>
                  </a:lnTo>
                  <a:lnTo>
                    <a:pt x="12" y="161"/>
                  </a:lnTo>
                  <a:lnTo>
                    <a:pt x="0" y="237"/>
                  </a:lnTo>
                  <a:lnTo>
                    <a:pt x="71" y="204"/>
                  </a:lnTo>
                  <a:lnTo>
                    <a:pt x="71" y="204"/>
                  </a:lnTo>
                  <a:lnTo>
                    <a:pt x="173" y="62"/>
                  </a:lnTo>
                  <a:lnTo>
                    <a:pt x="192" y="31"/>
                  </a:lnTo>
                  <a:lnTo>
                    <a:pt x="190" y="2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íṩļíḑê">
              <a:extLst>
                <a:ext uri="{FF2B5EF4-FFF2-40B4-BE49-F238E27FC236}">
                  <a16:creationId xmlns:a16="http://schemas.microsoft.com/office/drawing/2014/main" id="{F3520100-B4EE-4174-8172-0950DF456548}"/>
                </a:ext>
              </a:extLst>
            </p:cNvPr>
            <p:cNvSpPr/>
            <p:nvPr/>
          </p:nvSpPr>
          <p:spPr bwMode="auto">
            <a:xfrm>
              <a:off x="4587603" y="5035181"/>
              <a:ext cx="153896" cy="211010"/>
            </a:xfrm>
            <a:custGeom>
              <a:avLst/>
              <a:gdLst>
                <a:gd name="T0" fmla="*/ 41 w 41"/>
                <a:gd name="T1" fmla="*/ 0 h 56"/>
                <a:gd name="T2" fmla="*/ 40 w 41"/>
                <a:gd name="T3" fmla="*/ 2 h 56"/>
                <a:gd name="T4" fmla="*/ 2 w 41"/>
                <a:gd name="T5" fmla="*/ 56 h 56"/>
                <a:gd name="T6" fmla="*/ 0 w 41"/>
                <a:gd name="T7" fmla="*/ 55 h 56"/>
                <a:gd name="T8" fmla="*/ 38 w 41"/>
                <a:gd name="T9" fmla="*/ 1 h 56"/>
                <a:gd name="T10" fmla="*/ 39 w 41"/>
                <a:gd name="T11" fmla="*/ 0 h 56"/>
                <a:gd name="T12" fmla="*/ 41 w 41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56">
                  <a:moveTo>
                    <a:pt x="41" y="0"/>
                  </a:moveTo>
                  <a:cubicBezTo>
                    <a:pt x="40" y="2"/>
                    <a:pt x="40" y="2"/>
                    <a:pt x="40" y="2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40" y="0"/>
                    <a:pt x="41" y="0"/>
                    <a:pt x="41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iṣļîdê">
              <a:extLst>
                <a:ext uri="{FF2B5EF4-FFF2-40B4-BE49-F238E27FC236}">
                  <a16:creationId xmlns:a16="http://schemas.microsoft.com/office/drawing/2014/main" id="{F68C5498-B33B-4F91-94D1-6837ABB01121}"/>
                </a:ext>
              </a:extLst>
            </p:cNvPr>
            <p:cNvSpPr/>
            <p:nvPr/>
          </p:nvSpPr>
          <p:spPr bwMode="auto">
            <a:xfrm>
              <a:off x="4609814" y="5043113"/>
              <a:ext cx="158655" cy="220529"/>
            </a:xfrm>
            <a:custGeom>
              <a:avLst/>
              <a:gdLst>
                <a:gd name="T0" fmla="*/ 42 w 42"/>
                <a:gd name="T1" fmla="*/ 1 h 59"/>
                <a:gd name="T2" fmla="*/ 41 w 42"/>
                <a:gd name="T3" fmla="*/ 3 h 59"/>
                <a:gd name="T4" fmla="*/ 2 w 42"/>
                <a:gd name="T5" fmla="*/ 59 h 59"/>
                <a:gd name="T6" fmla="*/ 0 w 42"/>
                <a:gd name="T7" fmla="*/ 58 h 59"/>
                <a:gd name="T8" fmla="*/ 39 w 42"/>
                <a:gd name="T9" fmla="*/ 2 h 59"/>
                <a:gd name="T10" fmla="*/ 40 w 42"/>
                <a:gd name="T11" fmla="*/ 0 h 59"/>
                <a:gd name="T12" fmla="*/ 42 w 42"/>
                <a:gd name="T13" fmla="*/ 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59">
                  <a:moveTo>
                    <a:pt x="42" y="1"/>
                  </a:moveTo>
                  <a:cubicBezTo>
                    <a:pt x="41" y="3"/>
                    <a:pt x="41" y="3"/>
                    <a:pt x="41" y="3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1" y="1"/>
                    <a:pt x="41" y="1"/>
                    <a:pt x="42" y="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ïṥļïḓê">
              <a:extLst>
                <a:ext uri="{FF2B5EF4-FFF2-40B4-BE49-F238E27FC236}">
                  <a16:creationId xmlns:a16="http://schemas.microsoft.com/office/drawing/2014/main" id="{AD97B1B8-6071-452D-9BAC-E26AB92D83FF}"/>
                </a:ext>
              </a:extLst>
            </p:cNvPr>
            <p:cNvSpPr/>
            <p:nvPr/>
          </p:nvSpPr>
          <p:spPr bwMode="auto">
            <a:xfrm>
              <a:off x="4632026" y="5060565"/>
              <a:ext cx="158655" cy="218943"/>
            </a:xfrm>
            <a:custGeom>
              <a:avLst/>
              <a:gdLst>
                <a:gd name="T0" fmla="*/ 42 w 42"/>
                <a:gd name="T1" fmla="*/ 2 h 58"/>
                <a:gd name="T2" fmla="*/ 41 w 42"/>
                <a:gd name="T3" fmla="*/ 4 h 58"/>
                <a:gd name="T4" fmla="*/ 2 w 42"/>
                <a:gd name="T5" fmla="*/ 58 h 58"/>
                <a:gd name="T6" fmla="*/ 0 w 42"/>
                <a:gd name="T7" fmla="*/ 57 h 58"/>
                <a:gd name="T8" fmla="*/ 40 w 42"/>
                <a:gd name="T9" fmla="*/ 2 h 58"/>
                <a:gd name="T10" fmla="*/ 41 w 42"/>
                <a:gd name="T11" fmla="*/ 0 h 58"/>
                <a:gd name="T12" fmla="*/ 42 w 42"/>
                <a:gd name="T13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58">
                  <a:moveTo>
                    <a:pt x="42" y="2"/>
                  </a:moveTo>
                  <a:cubicBezTo>
                    <a:pt x="41" y="4"/>
                    <a:pt x="41" y="4"/>
                    <a:pt x="41" y="4"/>
                  </a:cubicBezTo>
                  <a:cubicBezTo>
                    <a:pt x="2" y="58"/>
                    <a:pt x="2" y="58"/>
                    <a:pt x="2" y="58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1"/>
                    <a:pt x="42" y="1"/>
                    <a:pt x="42" y="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îṡľîďé">
              <a:extLst>
                <a:ext uri="{FF2B5EF4-FFF2-40B4-BE49-F238E27FC236}">
                  <a16:creationId xmlns:a16="http://schemas.microsoft.com/office/drawing/2014/main" id="{579E4DE8-C48F-4C50-81D6-09F5BB838152}"/>
                </a:ext>
              </a:extLst>
            </p:cNvPr>
            <p:cNvSpPr/>
            <p:nvPr/>
          </p:nvSpPr>
          <p:spPr bwMode="auto">
            <a:xfrm>
              <a:off x="4560631" y="5230325"/>
              <a:ext cx="98366" cy="71394"/>
            </a:xfrm>
            <a:custGeom>
              <a:avLst/>
              <a:gdLst>
                <a:gd name="T0" fmla="*/ 26 w 26"/>
                <a:gd name="T1" fmla="*/ 17 h 19"/>
                <a:gd name="T2" fmla="*/ 22 w 26"/>
                <a:gd name="T3" fmla="*/ 19 h 19"/>
                <a:gd name="T4" fmla="*/ 0 w 26"/>
                <a:gd name="T5" fmla="*/ 4 h 19"/>
                <a:gd name="T6" fmla="*/ 1 w 26"/>
                <a:gd name="T7" fmla="*/ 0 h 19"/>
                <a:gd name="T8" fmla="*/ 26 w 26"/>
                <a:gd name="T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9">
                  <a:moveTo>
                    <a:pt x="26" y="17"/>
                  </a:moveTo>
                  <a:cubicBezTo>
                    <a:pt x="22" y="19"/>
                    <a:pt x="22" y="19"/>
                    <a:pt x="22" y="19"/>
                  </a:cubicBezTo>
                  <a:cubicBezTo>
                    <a:pt x="15" y="5"/>
                    <a:pt x="0" y="4"/>
                    <a:pt x="0" y="4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7" y="2"/>
                    <a:pt x="26" y="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ïṡ1íḓé">
              <a:extLst>
                <a:ext uri="{FF2B5EF4-FFF2-40B4-BE49-F238E27FC236}">
                  <a16:creationId xmlns:a16="http://schemas.microsoft.com/office/drawing/2014/main" id="{5CA63EAE-4FDA-43EB-A22E-B5FACD9FE737}"/>
                </a:ext>
              </a:extLst>
            </p:cNvPr>
            <p:cNvSpPr/>
            <p:nvPr/>
          </p:nvSpPr>
          <p:spPr bwMode="auto">
            <a:xfrm>
              <a:off x="4549526" y="5298547"/>
              <a:ext cx="41250" cy="33317"/>
            </a:xfrm>
            <a:custGeom>
              <a:avLst/>
              <a:gdLst>
                <a:gd name="T0" fmla="*/ 11 w 11"/>
                <a:gd name="T1" fmla="*/ 8 h 9"/>
                <a:gd name="T2" fmla="*/ 8 w 11"/>
                <a:gd name="T3" fmla="*/ 9 h 9"/>
                <a:gd name="T4" fmla="*/ 0 w 11"/>
                <a:gd name="T5" fmla="*/ 3 h 9"/>
                <a:gd name="T6" fmla="*/ 1 w 11"/>
                <a:gd name="T7" fmla="*/ 0 h 9"/>
                <a:gd name="T8" fmla="*/ 11 w 11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11" y="8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5" y="5"/>
                    <a:pt x="0" y="3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8" y="2"/>
                    <a:pt x="11" y="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íŝḻïḑê">
              <a:extLst>
                <a:ext uri="{FF2B5EF4-FFF2-40B4-BE49-F238E27FC236}">
                  <a16:creationId xmlns:a16="http://schemas.microsoft.com/office/drawing/2014/main" id="{03219BCB-913F-42F2-A919-460551B40CB5}"/>
                </a:ext>
              </a:extLst>
            </p:cNvPr>
            <p:cNvSpPr/>
            <p:nvPr/>
          </p:nvSpPr>
          <p:spPr bwMode="auto">
            <a:xfrm>
              <a:off x="4703420" y="4960612"/>
              <a:ext cx="150723" cy="138029"/>
            </a:xfrm>
            <a:custGeom>
              <a:avLst/>
              <a:gdLst>
                <a:gd name="T0" fmla="*/ 15 w 40"/>
                <a:gd name="T1" fmla="*/ 22 h 37"/>
                <a:gd name="T2" fmla="*/ 10 w 40"/>
                <a:gd name="T3" fmla="*/ 20 h 37"/>
                <a:gd name="T4" fmla="*/ 4 w 40"/>
                <a:gd name="T5" fmla="*/ 19 h 37"/>
                <a:gd name="T6" fmla="*/ 3 w 40"/>
                <a:gd name="T7" fmla="*/ 20 h 37"/>
                <a:gd name="T8" fmla="*/ 9 w 40"/>
                <a:gd name="T9" fmla="*/ 22 h 37"/>
                <a:gd name="T10" fmla="*/ 14 w 40"/>
                <a:gd name="T11" fmla="*/ 24 h 37"/>
                <a:gd name="T12" fmla="*/ 21 w 40"/>
                <a:gd name="T13" fmla="*/ 29 h 37"/>
                <a:gd name="T14" fmla="*/ 17 w 40"/>
                <a:gd name="T15" fmla="*/ 23 h 37"/>
                <a:gd name="T16" fmla="*/ 15 w 40"/>
                <a:gd name="T17" fmla="*/ 22 h 37"/>
                <a:gd name="T18" fmla="*/ 10 w 40"/>
                <a:gd name="T19" fmla="*/ 20 h 37"/>
                <a:gd name="T20" fmla="*/ 4 w 40"/>
                <a:gd name="T21" fmla="*/ 19 h 37"/>
                <a:gd name="T22" fmla="*/ 3 w 40"/>
                <a:gd name="T23" fmla="*/ 20 h 37"/>
                <a:gd name="T24" fmla="*/ 9 w 40"/>
                <a:gd name="T25" fmla="*/ 22 h 37"/>
                <a:gd name="T26" fmla="*/ 14 w 40"/>
                <a:gd name="T27" fmla="*/ 24 h 37"/>
                <a:gd name="T28" fmla="*/ 21 w 40"/>
                <a:gd name="T29" fmla="*/ 29 h 37"/>
                <a:gd name="T30" fmla="*/ 17 w 40"/>
                <a:gd name="T31" fmla="*/ 23 h 37"/>
                <a:gd name="T32" fmla="*/ 29 w 40"/>
                <a:gd name="T33" fmla="*/ 2 h 37"/>
                <a:gd name="T34" fmla="*/ 15 w 40"/>
                <a:gd name="T35" fmla="*/ 1 h 37"/>
                <a:gd name="T36" fmla="*/ 11 w 40"/>
                <a:gd name="T37" fmla="*/ 5 h 37"/>
                <a:gd name="T38" fmla="*/ 2 w 40"/>
                <a:gd name="T39" fmla="*/ 20 h 37"/>
                <a:gd name="T40" fmla="*/ 7 w 40"/>
                <a:gd name="T41" fmla="*/ 21 h 37"/>
                <a:gd name="T42" fmla="*/ 13 w 40"/>
                <a:gd name="T43" fmla="*/ 23 h 37"/>
                <a:gd name="T44" fmla="*/ 16 w 40"/>
                <a:gd name="T45" fmla="*/ 25 h 37"/>
                <a:gd name="T46" fmla="*/ 22 w 40"/>
                <a:gd name="T47" fmla="*/ 31 h 37"/>
                <a:gd name="T48" fmla="*/ 24 w 40"/>
                <a:gd name="T49" fmla="*/ 35 h 37"/>
                <a:gd name="T50" fmla="*/ 30 w 40"/>
                <a:gd name="T51" fmla="*/ 31 h 37"/>
                <a:gd name="T52" fmla="*/ 26 w 40"/>
                <a:gd name="T53" fmla="*/ 33 h 37"/>
                <a:gd name="T54" fmla="*/ 22 w 40"/>
                <a:gd name="T55" fmla="*/ 27 h 37"/>
                <a:gd name="T56" fmla="*/ 15 w 40"/>
                <a:gd name="T57" fmla="*/ 22 h 37"/>
                <a:gd name="T58" fmla="*/ 10 w 40"/>
                <a:gd name="T59" fmla="*/ 20 h 37"/>
                <a:gd name="T60" fmla="*/ 4 w 40"/>
                <a:gd name="T61" fmla="*/ 19 h 37"/>
                <a:gd name="T62" fmla="*/ 13 w 40"/>
                <a:gd name="T63" fmla="*/ 6 h 37"/>
                <a:gd name="T64" fmla="*/ 28 w 40"/>
                <a:gd name="T65" fmla="*/ 4 h 37"/>
                <a:gd name="T66" fmla="*/ 37 w 40"/>
                <a:gd name="T67" fmla="*/ 17 h 37"/>
                <a:gd name="T68" fmla="*/ 17 w 40"/>
                <a:gd name="T69" fmla="*/ 23 h 37"/>
                <a:gd name="T70" fmla="*/ 13 w 40"/>
                <a:gd name="T71" fmla="*/ 22 h 37"/>
                <a:gd name="T72" fmla="*/ 8 w 40"/>
                <a:gd name="T73" fmla="*/ 20 h 37"/>
                <a:gd name="T74" fmla="*/ 4 w 40"/>
                <a:gd name="T75" fmla="*/ 19 h 37"/>
                <a:gd name="T76" fmla="*/ 7 w 40"/>
                <a:gd name="T77" fmla="*/ 21 h 37"/>
                <a:gd name="T78" fmla="*/ 13 w 40"/>
                <a:gd name="T79" fmla="*/ 23 h 37"/>
                <a:gd name="T80" fmla="*/ 16 w 40"/>
                <a:gd name="T81" fmla="*/ 25 h 37"/>
                <a:gd name="T82" fmla="*/ 22 w 40"/>
                <a:gd name="T83" fmla="*/ 27 h 37"/>
                <a:gd name="T84" fmla="*/ 17 w 40"/>
                <a:gd name="T85" fmla="*/ 23 h 37"/>
                <a:gd name="T86" fmla="*/ 13 w 40"/>
                <a:gd name="T87" fmla="*/ 22 h 37"/>
                <a:gd name="T88" fmla="*/ 8 w 40"/>
                <a:gd name="T89" fmla="*/ 20 h 37"/>
                <a:gd name="T90" fmla="*/ 4 w 40"/>
                <a:gd name="T91" fmla="*/ 19 h 37"/>
                <a:gd name="T92" fmla="*/ 7 w 40"/>
                <a:gd name="T93" fmla="*/ 21 h 37"/>
                <a:gd name="T94" fmla="*/ 13 w 40"/>
                <a:gd name="T95" fmla="*/ 23 h 37"/>
                <a:gd name="T96" fmla="*/ 16 w 40"/>
                <a:gd name="T97" fmla="*/ 25 h 37"/>
                <a:gd name="T98" fmla="*/ 22 w 40"/>
                <a:gd name="T99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" h="37">
                  <a:moveTo>
                    <a:pt x="17" y="23"/>
                  </a:moveTo>
                  <a:cubicBezTo>
                    <a:pt x="16" y="23"/>
                    <a:pt x="16" y="23"/>
                    <a:pt x="15" y="22"/>
                  </a:cubicBezTo>
                  <a:cubicBezTo>
                    <a:pt x="15" y="22"/>
                    <a:pt x="14" y="22"/>
                    <a:pt x="13" y="22"/>
                  </a:cubicBezTo>
                  <a:cubicBezTo>
                    <a:pt x="12" y="21"/>
                    <a:pt x="11" y="21"/>
                    <a:pt x="10" y="20"/>
                  </a:cubicBezTo>
                  <a:cubicBezTo>
                    <a:pt x="10" y="20"/>
                    <a:pt x="9" y="20"/>
                    <a:pt x="8" y="20"/>
                  </a:cubicBezTo>
                  <a:cubicBezTo>
                    <a:pt x="7" y="19"/>
                    <a:pt x="5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5" y="21"/>
                    <a:pt x="7" y="21"/>
                  </a:cubicBezTo>
                  <a:cubicBezTo>
                    <a:pt x="8" y="21"/>
                    <a:pt x="9" y="22"/>
                    <a:pt x="9" y="22"/>
                  </a:cubicBezTo>
                  <a:cubicBezTo>
                    <a:pt x="10" y="22"/>
                    <a:pt x="11" y="23"/>
                    <a:pt x="13" y="23"/>
                  </a:cubicBezTo>
                  <a:cubicBezTo>
                    <a:pt x="13" y="23"/>
                    <a:pt x="14" y="24"/>
                    <a:pt x="14" y="24"/>
                  </a:cubicBezTo>
                  <a:cubicBezTo>
                    <a:pt x="15" y="24"/>
                    <a:pt x="15" y="25"/>
                    <a:pt x="16" y="25"/>
                  </a:cubicBezTo>
                  <a:cubicBezTo>
                    <a:pt x="18" y="26"/>
                    <a:pt x="19" y="27"/>
                    <a:pt x="21" y="29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0" y="26"/>
                    <a:pt x="19" y="25"/>
                    <a:pt x="17" y="23"/>
                  </a:cubicBezTo>
                  <a:close/>
                  <a:moveTo>
                    <a:pt x="17" y="23"/>
                  </a:moveTo>
                  <a:cubicBezTo>
                    <a:pt x="16" y="23"/>
                    <a:pt x="16" y="23"/>
                    <a:pt x="15" y="22"/>
                  </a:cubicBezTo>
                  <a:cubicBezTo>
                    <a:pt x="15" y="22"/>
                    <a:pt x="14" y="22"/>
                    <a:pt x="13" y="22"/>
                  </a:cubicBezTo>
                  <a:cubicBezTo>
                    <a:pt x="12" y="21"/>
                    <a:pt x="11" y="21"/>
                    <a:pt x="10" y="20"/>
                  </a:cubicBezTo>
                  <a:cubicBezTo>
                    <a:pt x="10" y="20"/>
                    <a:pt x="9" y="20"/>
                    <a:pt x="8" y="20"/>
                  </a:cubicBezTo>
                  <a:cubicBezTo>
                    <a:pt x="7" y="19"/>
                    <a:pt x="5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5" y="21"/>
                    <a:pt x="7" y="21"/>
                  </a:cubicBezTo>
                  <a:cubicBezTo>
                    <a:pt x="8" y="21"/>
                    <a:pt x="9" y="22"/>
                    <a:pt x="9" y="22"/>
                  </a:cubicBezTo>
                  <a:cubicBezTo>
                    <a:pt x="10" y="22"/>
                    <a:pt x="11" y="23"/>
                    <a:pt x="13" y="23"/>
                  </a:cubicBezTo>
                  <a:cubicBezTo>
                    <a:pt x="13" y="23"/>
                    <a:pt x="14" y="24"/>
                    <a:pt x="14" y="24"/>
                  </a:cubicBezTo>
                  <a:cubicBezTo>
                    <a:pt x="15" y="24"/>
                    <a:pt x="15" y="25"/>
                    <a:pt x="16" y="25"/>
                  </a:cubicBezTo>
                  <a:cubicBezTo>
                    <a:pt x="18" y="26"/>
                    <a:pt x="19" y="27"/>
                    <a:pt x="21" y="29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0" y="26"/>
                    <a:pt x="19" y="25"/>
                    <a:pt x="17" y="23"/>
                  </a:cubicBezTo>
                  <a:close/>
                  <a:moveTo>
                    <a:pt x="40" y="15"/>
                  </a:moveTo>
                  <a:cubicBezTo>
                    <a:pt x="40" y="15"/>
                    <a:pt x="37" y="6"/>
                    <a:pt x="29" y="2"/>
                  </a:cubicBezTo>
                  <a:cubicBezTo>
                    <a:pt x="25" y="0"/>
                    <a:pt x="20" y="0"/>
                    <a:pt x="15" y="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2" y="20"/>
                    <a:pt x="3" y="20"/>
                  </a:cubicBezTo>
                  <a:cubicBezTo>
                    <a:pt x="3" y="20"/>
                    <a:pt x="5" y="21"/>
                    <a:pt x="7" y="21"/>
                  </a:cubicBezTo>
                  <a:cubicBezTo>
                    <a:pt x="8" y="21"/>
                    <a:pt x="9" y="22"/>
                    <a:pt x="9" y="22"/>
                  </a:cubicBezTo>
                  <a:cubicBezTo>
                    <a:pt x="10" y="22"/>
                    <a:pt x="11" y="23"/>
                    <a:pt x="13" y="23"/>
                  </a:cubicBezTo>
                  <a:cubicBezTo>
                    <a:pt x="13" y="23"/>
                    <a:pt x="14" y="24"/>
                    <a:pt x="14" y="24"/>
                  </a:cubicBezTo>
                  <a:cubicBezTo>
                    <a:pt x="15" y="24"/>
                    <a:pt x="15" y="25"/>
                    <a:pt x="16" y="25"/>
                  </a:cubicBezTo>
                  <a:cubicBezTo>
                    <a:pt x="18" y="26"/>
                    <a:pt x="19" y="27"/>
                    <a:pt x="21" y="29"/>
                  </a:cubicBezTo>
                  <a:cubicBezTo>
                    <a:pt x="21" y="29"/>
                    <a:pt x="22" y="30"/>
                    <a:pt x="22" y="31"/>
                  </a:cubicBezTo>
                  <a:cubicBezTo>
                    <a:pt x="23" y="32"/>
                    <a:pt x="24" y="33"/>
                    <a:pt x="24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40" y="15"/>
                    <a:pt x="40" y="15"/>
                    <a:pt x="40" y="15"/>
                  </a:cubicBezTo>
                  <a:close/>
                  <a:moveTo>
                    <a:pt x="26" y="33"/>
                  </a:moveTo>
                  <a:cubicBezTo>
                    <a:pt x="25" y="31"/>
                    <a:pt x="24" y="30"/>
                    <a:pt x="23" y="29"/>
                  </a:cubicBezTo>
                  <a:cubicBezTo>
                    <a:pt x="23" y="28"/>
                    <a:pt x="22" y="28"/>
                    <a:pt x="22" y="27"/>
                  </a:cubicBezTo>
                  <a:cubicBezTo>
                    <a:pt x="20" y="26"/>
                    <a:pt x="19" y="25"/>
                    <a:pt x="17" y="23"/>
                  </a:cubicBezTo>
                  <a:cubicBezTo>
                    <a:pt x="16" y="23"/>
                    <a:pt x="16" y="23"/>
                    <a:pt x="15" y="22"/>
                  </a:cubicBezTo>
                  <a:cubicBezTo>
                    <a:pt x="15" y="22"/>
                    <a:pt x="14" y="22"/>
                    <a:pt x="13" y="22"/>
                  </a:cubicBezTo>
                  <a:cubicBezTo>
                    <a:pt x="12" y="21"/>
                    <a:pt x="11" y="21"/>
                    <a:pt x="10" y="20"/>
                  </a:cubicBezTo>
                  <a:cubicBezTo>
                    <a:pt x="10" y="20"/>
                    <a:pt x="9" y="20"/>
                    <a:pt x="8" y="20"/>
                  </a:cubicBezTo>
                  <a:cubicBezTo>
                    <a:pt x="7" y="19"/>
                    <a:pt x="5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0" y="2"/>
                    <a:pt x="24" y="2"/>
                    <a:pt x="28" y="4"/>
                  </a:cubicBezTo>
                  <a:cubicBezTo>
                    <a:pt x="35" y="7"/>
                    <a:pt x="38" y="13"/>
                    <a:pt x="38" y="15"/>
                  </a:cubicBezTo>
                  <a:cubicBezTo>
                    <a:pt x="37" y="17"/>
                    <a:pt x="37" y="17"/>
                    <a:pt x="37" y="17"/>
                  </a:cubicBezTo>
                  <a:lnTo>
                    <a:pt x="26" y="33"/>
                  </a:lnTo>
                  <a:close/>
                  <a:moveTo>
                    <a:pt x="17" y="23"/>
                  </a:moveTo>
                  <a:cubicBezTo>
                    <a:pt x="16" y="23"/>
                    <a:pt x="16" y="23"/>
                    <a:pt x="15" y="22"/>
                  </a:cubicBezTo>
                  <a:cubicBezTo>
                    <a:pt x="15" y="22"/>
                    <a:pt x="14" y="22"/>
                    <a:pt x="13" y="22"/>
                  </a:cubicBezTo>
                  <a:cubicBezTo>
                    <a:pt x="12" y="21"/>
                    <a:pt x="11" y="21"/>
                    <a:pt x="10" y="20"/>
                  </a:cubicBezTo>
                  <a:cubicBezTo>
                    <a:pt x="10" y="20"/>
                    <a:pt x="9" y="20"/>
                    <a:pt x="8" y="20"/>
                  </a:cubicBezTo>
                  <a:cubicBezTo>
                    <a:pt x="7" y="19"/>
                    <a:pt x="5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5" y="21"/>
                    <a:pt x="7" y="21"/>
                  </a:cubicBezTo>
                  <a:cubicBezTo>
                    <a:pt x="8" y="21"/>
                    <a:pt x="9" y="22"/>
                    <a:pt x="9" y="22"/>
                  </a:cubicBezTo>
                  <a:cubicBezTo>
                    <a:pt x="10" y="22"/>
                    <a:pt x="11" y="23"/>
                    <a:pt x="13" y="23"/>
                  </a:cubicBezTo>
                  <a:cubicBezTo>
                    <a:pt x="13" y="23"/>
                    <a:pt x="14" y="24"/>
                    <a:pt x="14" y="24"/>
                  </a:cubicBezTo>
                  <a:cubicBezTo>
                    <a:pt x="15" y="24"/>
                    <a:pt x="15" y="25"/>
                    <a:pt x="16" y="25"/>
                  </a:cubicBezTo>
                  <a:cubicBezTo>
                    <a:pt x="18" y="26"/>
                    <a:pt x="19" y="27"/>
                    <a:pt x="21" y="29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0" y="26"/>
                    <a:pt x="19" y="25"/>
                    <a:pt x="17" y="23"/>
                  </a:cubicBezTo>
                  <a:close/>
                  <a:moveTo>
                    <a:pt x="17" y="23"/>
                  </a:moveTo>
                  <a:cubicBezTo>
                    <a:pt x="16" y="23"/>
                    <a:pt x="16" y="23"/>
                    <a:pt x="15" y="22"/>
                  </a:cubicBezTo>
                  <a:cubicBezTo>
                    <a:pt x="15" y="22"/>
                    <a:pt x="14" y="22"/>
                    <a:pt x="13" y="22"/>
                  </a:cubicBezTo>
                  <a:cubicBezTo>
                    <a:pt x="12" y="21"/>
                    <a:pt x="11" y="21"/>
                    <a:pt x="10" y="20"/>
                  </a:cubicBezTo>
                  <a:cubicBezTo>
                    <a:pt x="10" y="20"/>
                    <a:pt x="9" y="20"/>
                    <a:pt x="8" y="20"/>
                  </a:cubicBezTo>
                  <a:cubicBezTo>
                    <a:pt x="7" y="19"/>
                    <a:pt x="5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5" y="21"/>
                    <a:pt x="7" y="21"/>
                  </a:cubicBezTo>
                  <a:cubicBezTo>
                    <a:pt x="8" y="21"/>
                    <a:pt x="9" y="22"/>
                    <a:pt x="9" y="22"/>
                  </a:cubicBezTo>
                  <a:cubicBezTo>
                    <a:pt x="10" y="22"/>
                    <a:pt x="11" y="23"/>
                    <a:pt x="13" y="23"/>
                  </a:cubicBezTo>
                  <a:cubicBezTo>
                    <a:pt x="13" y="23"/>
                    <a:pt x="14" y="24"/>
                    <a:pt x="14" y="24"/>
                  </a:cubicBezTo>
                  <a:cubicBezTo>
                    <a:pt x="15" y="24"/>
                    <a:pt x="15" y="25"/>
                    <a:pt x="16" y="25"/>
                  </a:cubicBezTo>
                  <a:cubicBezTo>
                    <a:pt x="18" y="26"/>
                    <a:pt x="19" y="27"/>
                    <a:pt x="21" y="29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0" y="26"/>
                    <a:pt x="19" y="25"/>
                    <a:pt x="17" y="2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8" name="íṣļïďê">
            <a:extLst>
              <a:ext uri="{FF2B5EF4-FFF2-40B4-BE49-F238E27FC236}">
                <a16:creationId xmlns:a16="http://schemas.microsoft.com/office/drawing/2014/main" id="{69665B2C-8930-4352-A064-6609FFD8DB96}"/>
              </a:ext>
            </a:extLst>
          </p:cNvPr>
          <p:cNvGrpSpPr/>
          <p:nvPr/>
        </p:nvGrpSpPr>
        <p:grpSpPr>
          <a:xfrm>
            <a:off x="512433" y="2326141"/>
            <a:ext cx="320264" cy="453572"/>
            <a:chOff x="5698186" y="1950933"/>
            <a:chExt cx="312549" cy="442646"/>
          </a:xfrm>
        </p:grpSpPr>
        <p:sp>
          <p:nvSpPr>
            <p:cNvPr id="118" name="iSlïḑê">
              <a:extLst>
                <a:ext uri="{FF2B5EF4-FFF2-40B4-BE49-F238E27FC236}">
                  <a16:creationId xmlns:a16="http://schemas.microsoft.com/office/drawing/2014/main" id="{ED8C877C-B37E-4F4E-9A2A-87B197C8CEC3}"/>
                </a:ext>
              </a:extLst>
            </p:cNvPr>
            <p:cNvSpPr/>
            <p:nvPr/>
          </p:nvSpPr>
          <p:spPr bwMode="auto">
            <a:xfrm>
              <a:off x="5702945" y="1950933"/>
              <a:ext cx="307790" cy="442646"/>
            </a:xfrm>
            <a:custGeom>
              <a:avLst/>
              <a:gdLst>
                <a:gd name="T0" fmla="*/ 82 w 82"/>
                <a:gd name="T1" fmla="*/ 118 h 118"/>
                <a:gd name="T2" fmla="*/ 29 w 82"/>
                <a:gd name="T3" fmla="*/ 116 h 118"/>
                <a:gd name="T4" fmla="*/ 47 w 82"/>
                <a:gd name="T5" fmla="*/ 96 h 118"/>
                <a:gd name="T6" fmla="*/ 30 w 82"/>
                <a:gd name="T7" fmla="*/ 1 h 118"/>
                <a:gd name="T8" fmla="*/ 31 w 82"/>
                <a:gd name="T9" fmla="*/ 0 h 118"/>
                <a:gd name="T10" fmla="*/ 59 w 82"/>
                <a:gd name="T11" fmla="*/ 18 h 118"/>
                <a:gd name="T12" fmla="*/ 58 w 82"/>
                <a:gd name="T13" fmla="*/ 20 h 118"/>
                <a:gd name="T14" fmla="*/ 60 w 82"/>
                <a:gd name="T15" fmla="*/ 86 h 118"/>
                <a:gd name="T16" fmla="*/ 79 w 82"/>
                <a:gd name="T17" fmla="*/ 70 h 118"/>
                <a:gd name="T18" fmla="*/ 82 w 82"/>
                <a:gd name="T19" fmla="*/ 118 h 118"/>
                <a:gd name="T20" fmla="*/ 36 w 82"/>
                <a:gd name="T21" fmla="*/ 113 h 118"/>
                <a:gd name="T22" fmla="*/ 79 w 82"/>
                <a:gd name="T23" fmla="*/ 115 h 118"/>
                <a:gd name="T24" fmla="*/ 76 w 82"/>
                <a:gd name="T25" fmla="*/ 76 h 118"/>
                <a:gd name="T26" fmla="*/ 59 w 82"/>
                <a:gd name="T27" fmla="*/ 90 h 118"/>
                <a:gd name="T28" fmla="*/ 59 w 82"/>
                <a:gd name="T29" fmla="*/ 89 h 118"/>
                <a:gd name="T30" fmla="*/ 55 w 82"/>
                <a:gd name="T31" fmla="*/ 19 h 118"/>
                <a:gd name="T32" fmla="*/ 32 w 82"/>
                <a:gd name="T33" fmla="*/ 4 h 118"/>
                <a:gd name="T34" fmla="*/ 50 w 82"/>
                <a:gd name="T35" fmla="*/ 95 h 118"/>
                <a:gd name="T36" fmla="*/ 52 w 82"/>
                <a:gd name="T37" fmla="*/ 96 h 118"/>
                <a:gd name="T38" fmla="*/ 36 w 82"/>
                <a:gd name="T39" fmla="*/ 11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2" h="118">
                  <a:moveTo>
                    <a:pt x="82" y="118"/>
                  </a:moveTo>
                  <a:cubicBezTo>
                    <a:pt x="29" y="116"/>
                    <a:pt x="29" y="116"/>
                    <a:pt x="29" y="116"/>
                  </a:cubicBezTo>
                  <a:cubicBezTo>
                    <a:pt x="47" y="96"/>
                    <a:pt x="47" y="96"/>
                    <a:pt x="47" y="96"/>
                  </a:cubicBezTo>
                  <a:cubicBezTo>
                    <a:pt x="0" y="62"/>
                    <a:pt x="30" y="2"/>
                    <a:pt x="30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34" y="53"/>
                    <a:pt x="55" y="80"/>
                    <a:pt x="60" y="86"/>
                  </a:cubicBezTo>
                  <a:cubicBezTo>
                    <a:pt x="79" y="70"/>
                    <a:pt x="79" y="70"/>
                    <a:pt x="79" y="70"/>
                  </a:cubicBezTo>
                  <a:lnTo>
                    <a:pt x="82" y="118"/>
                  </a:lnTo>
                  <a:close/>
                  <a:moveTo>
                    <a:pt x="36" y="113"/>
                  </a:moveTo>
                  <a:cubicBezTo>
                    <a:pt x="79" y="115"/>
                    <a:pt x="79" y="115"/>
                    <a:pt x="79" y="115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8" y="88"/>
                    <a:pt x="28" y="58"/>
                    <a:pt x="55" y="19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28" y="14"/>
                    <a:pt x="7" y="65"/>
                    <a:pt x="50" y="95"/>
                  </a:cubicBezTo>
                  <a:cubicBezTo>
                    <a:pt x="52" y="96"/>
                    <a:pt x="52" y="96"/>
                    <a:pt x="52" y="96"/>
                  </a:cubicBezTo>
                  <a:lnTo>
                    <a:pt x="36" y="11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ṩļíḑê">
              <a:extLst>
                <a:ext uri="{FF2B5EF4-FFF2-40B4-BE49-F238E27FC236}">
                  <a16:creationId xmlns:a16="http://schemas.microsoft.com/office/drawing/2014/main" id="{39923EC3-FC4C-44A0-9A34-FE512C610A7E}"/>
                </a:ext>
              </a:extLst>
            </p:cNvPr>
            <p:cNvSpPr/>
            <p:nvPr/>
          </p:nvSpPr>
          <p:spPr bwMode="auto">
            <a:xfrm>
              <a:off x="5698186" y="1954106"/>
              <a:ext cx="199905" cy="431541"/>
            </a:xfrm>
            <a:custGeom>
              <a:avLst/>
              <a:gdLst>
                <a:gd name="T0" fmla="*/ 34 w 53"/>
                <a:gd name="T1" fmla="*/ 115 h 115"/>
                <a:gd name="T2" fmla="*/ 22 w 53"/>
                <a:gd name="T3" fmla="*/ 113 h 115"/>
                <a:gd name="T4" fmla="*/ 37 w 53"/>
                <a:gd name="T5" fmla="*/ 96 h 115"/>
                <a:gd name="T6" fmla="*/ 20 w 53"/>
                <a:gd name="T7" fmla="*/ 10 h 115"/>
                <a:gd name="T8" fmla="*/ 21 w 53"/>
                <a:gd name="T9" fmla="*/ 10 h 115"/>
                <a:gd name="T10" fmla="*/ 31 w 53"/>
                <a:gd name="T11" fmla="*/ 0 h 115"/>
                <a:gd name="T12" fmla="*/ 33 w 53"/>
                <a:gd name="T13" fmla="*/ 2 h 115"/>
                <a:gd name="T14" fmla="*/ 23 w 53"/>
                <a:gd name="T15" fmla="*/ 12 h 115"/>
                <a:gd name="T16" fmla="*/ 40 w 53"/>
                <a:gd name="T17" fmla="*/ 94 h 115"/>
                <a:gd name="T18" fmla="*/ 53 w 53"/>
                <a:gd name="T19" fmla="*/ 94 h 115"/>
                <a:gd name="T20" fmla="*/ 34 w 53"/>
                <a:gd name="T21" fmla="*/ 115 h 115"/>
                <a:gd name="T22" fmla="*/ 28 w 53"/>
                <a:gd name="T23" fmla="*/ 111 h 115"/>
                <a:gd name="T24" fmla="*/ 33 w 53"/>
                <a:gd name="T25" fmla="*/ 112 h 115"/>
                <a:gd name="T26" fmla="*/ 46 w 53"/>
                <a:gd name="T27" fmla="*/ 97 h 115"/>
                <a:gd name="T28" fmla="*/ 40 w 53"/>
                <a:gd name="T29" fmla="*/ 97 h 115"/>
                <a:gd name="T30" fmla="*/ 28 w 53"/>
                <a:gd name="T31" fmla="*/ 11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115">
                  <a:moveTo>
                    <a:pt x="34" y="115"/>
                  </a:moveTo>
                  <a:cubicBezTo>
                    <a:pt x="22" y="113"/>
                    <a:pt x="22" y="113"/>
                    <a:pt x="22" y="113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0" y="90"/>
                    <a:pt x="0" y="59"/>
                    <a:pt x="20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3" y="61"/>
                    <a:pt x="36" y="91"/>
                    <a:pt x="40" y="94"/>
                  </a:cubicBezTo>
                  <a:cubicBezTo>
                    <a:pt x="53" y="94"/>
                    <a:pt x="53" y="94"/>
                    <a:pt x="53" y="94"/>
                  </a:cubicBezTo>
                  <a:lnTo>
                    <a:pt x="34" y="115"/>
                  </a:lnTo>
                  <a:close/>
                  <a:moveTo>
                    <a:pt x="28" y="111"/>
                  </a:moveTo>
                  <a:cubicBezTo>
                    <a:pt x="33" y="112"/>
                    <a:pt x="33" y="112"/>
                    <a:pt x="33" y="112"/>
                  </a:cubicBezTo>
                  <a:cubicBezTo>
                    <a:pt x="46" y="97"/>
                    <a:pt x="46" y="97"/>
                    <a:pt x="46" y="97"/>
                  </a:cubicBezTo>
                  <a:cubicBezTo>
                    <a:pt x="40" y="97"/>
                    <a:pt x="40" y="97"/>
                    <a:pt x="40" y="97"/>
                  </a:cubicBezTo>
                  <a:lnTo>
                    <a:pt x="28" y="11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ï$1ïďé">
              <a:extLst>
                <a:ext uri="{FF2B5EF4-FFF2-40B4-BE49-F238E27FC236}">
                  <a16:creationId xmlns:a16="http://schemas.microsoft.com/office/drawing/2014/main" id="{41B28C8A-CF74-411D-9F9C-027D19DF9CA9}"/>
                </a:ext>
              </a:extLst>
            </p:cNvPr>
            <p:cNvSpPr/>
            <p:nvPr/>
          </p:nvSpPr>
          <p:spPr bwMode="auto">
            <a:xfrm>
              <a:off x="5906023" y="2217473"/>
              <a:ext cx="90433" cy="44423"/>
            </a:xfrm>
            <a:custGeom>
              <a:avLst/>
              <a:gdLst>
                <a:gd name="T0" fmla="*/ 5 w 57"/>
                <a:gd name="T1" fmla="*/ 28 h 28"/>
                <a:gd name="T2" fmla="*/ 0 w 57"/>
                <a:gd name="T3" fmla="*/ 23 h 28"/>
                <a:gd name="T4" fmla="*/ 24 w 57"/>
                <a:gd name="T5" fmla="*/ 0 h 28"/>
                <a:gd name="T6" fmla="*/ 57 w 57"/>
                <a:gd name="T7" fmla="*/ 0 h 28"/>
                <a:gd name="T8" fmla="*/ 57 w 57"/>
                <a:gd name="T9" fmla="*/ 7 h 28"/>
                <a:gd name="T10" fmla="*/ 28 w 57"/>
                <a:gd name="T11" fmla="*/ 7 h 28"/>
                <a:gd name="T12" fmla="*/ 5 w 57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28">
                  <a:moveTo>
                    <a:pt x="5" y="28"/>
                  </a:moveTo>
                  <a:lnTo>
                    <a:pt x="0" y="23"/>
                  </a:lnTo>
                  <a:lnTo>
                    <a:pt x="24" y="0"/>
                  </a:lnTo>
                  <a:lnTo>
                    <a:pt x="57" y="0"/>
                  </a:lnTo>
                  <a:lnTo>
                    <a:pt x="57" y="7"/>
                  </a:lnTo>
                  <a:lnTo>
                    <a:pt x="28" y="7"/>
                  </a:lnTo>
                  <a:lnTo>
                    <a:pt x="5" y="2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9" name="ïşḷíḍé">
            <a:extLst>
              <a:ext uri="{FF2B5EF4-FFF2-40B4-BE49-F238E27FC236}">
                <a16:creationId xmlns:a16="http://schemas.microsoft.com/office/drawing/2014/main" id="{8DC2E441-027E-45A4-B6DB-60C43F4B2733}"/>
              </a:ext>
            </a:extLst>
          </p:cNvPr>
          <p:cNvGrpSpPr/>
          <p:nvPr/>
        </p:nvGrpSpPr>
        <p:grpSpPr>
          <a:xfrm>
            <a:off x="1571897" y="5198452"/>
            <a:ext cx="235730" cy="334896"/>
            <a:chOff x="4382937" y="5523837"/>
            <a:chExt cx="230051" cy="326829"/>
          </a:xfrm>
        </p:grpSpPr>
        <p:sp>
          <p:nvSpPr>
            <p:cNvPr id="115" name="išļiḑe">
              <a:extLst>
                <a:ext uri="{FF2B5EF4-FFF2-40B4-BE49-F238E27FC236}">
                  <a16:creationId xmlns:a16="http://schemas.microsoft.com/office/drawing/2014/main" id="{FD8074DF-881C-4F1F-80B7-F0C8E6AE2FFE}"/>
                </a:ext>
              </a:extLst>
            </p:cNvPr>
            <p:cNvSpPr/>
            <p:nvPr/>
          </p:nvSpPr>
          <p:spPr bwMode="auto">
            <a:xfrm>
              <a:off x="4382937" y="5523837"/>
              <a:ext cx="226877" cy="326829"/>
            </a:xfrm>
            <a:custGeom>
              <a:avLst/>
              <a:gdLst>
                <a:gd name="T0" fmla="*/ 0 w 60"/>
                <a:gd name="T1" fmla="*/ 87 h 87"/>
                <a:gd name="T2" fmla="*/ 2 w 60"/>
                <a:gd name="T3" fmla="*/ 50 h 87"/>
                <a:gd name="T4" fmla="*/ 16 w 60"/>
                <a:gd name="T5" fmla="*/ 62 h 87"/>
                <a:gd name="T6" fmla="*/ 17 w 60"/>
                <a:gd name="T7" fmla="*/ 15 h 87"/>
                <a:gd name="T8" fmla="*/ 16 w 60"/>
                <a:gd name="T9" fmla="*/ 14 h 87"/>
                <a:gd name="T10" fmla="*/ 38 w 60"/>
                <a:gd name="T11" fmla="*/ 0 h 87"/>
                <a:gd name="T12" fmla="*/ 38 w 60"/>
                <a:gd name="T13" fmla="*/ 1 h 87"/>
                <a:gd name="T14" fmla="*/ 26 w 60"/>
                <a:gd name="T15" fmla="*/ 70 h 87"/>
                <a:gd name="T16" fmla="*/ 40 w 60"/>
                <a:gd name="T17" fmla="*/ 85 h 87"/>
                <a:gd name="T18" fmla="*/ 0 w 60"/>
                <a:gd name="T19" fmla="*/ 87 h 87"/>
                <a:gd name="T20" fmla="*/ 5 w 60"/>
                <a:gd name="T21" fmla="*/ 56 h 87"/>
                <a:gd name="T22" fmla="*/ 3 w 60"/>
                <a:gd name="T23" fmla="*/ 83 h 87"/>
                <a:gd name="T24" fmla="*/ 33 w 60"/>
                <a:gd name="T25" fmla="*/ 82 h 87"/>
                <a:gd name="T26" fmla="*/ 22 w 60"/>
                <a:gd name="T27" fmla="*/ 70 h 87"/>
                <a:gd name="T28" fmla="*/ 23 w 60"/>
                <a:gd name="T29" fmla="*/ 69 h 87"/>
                <a:gd name="T30" fmla="*/ 36 w 60"/>
                <a:gd name="T31" fmla="*/ 4 h 87"/>
                <a:gd name="T32" fmla="*/ 20 w 60"/>
                <a:gd name="T33" fmla="*/ 14 h 87"/>
                <a:gd name="T34" fmla="*/ 18 w 60"/>
                <a:gd name="T35" fmla="*/ 65 h 87"/>
                <a:gd name="T36" fmla="*/ 17 w 60"/>
                <a:gd name="T37" fmla="*/ 66 h 87"/>
                <a:gd name="T38" fmla="*/ 5 w 60"/>
                <a:gd name="T39" fmla="*/ 5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0" h="87">
                  <a:moveTo>
                    <a:pt x="0" y="87"/>
                  </a:moveTo>
                  <a:cubicBezTo>
                    <a:pt x="2" y="50"/>
                    <a:pt x="2" y="50"/>
                    <a:pt x="2" y="50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0" y="57"/>
                    <a:pt x="35" y="39"/>
                    <a:pt x="17" y="15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9" y="1"/>
                    <a:pt x="60" y="45"/>
                    <a:pt x="26" y="70"/>
                  </a:cubicBezTo>
                  <a:cubicBezTo>
                    <a:pt x="40" y="85"/>
                    <a:pt x="40" y="85"/>
                    <a:pt x="40" y="85"/>
                  </a:cubicBezTo>
                  <a:lnTo>
                    <a:pt x="0" y="87"/>
                  </a:lnTo>
                  <a:close/>
                  <a:moveTo>
                    <a:pt x="5" y="56"/>
                  </a:moveTo>
                  <a:cubicBezTo>
                    <a:pt x="3" y="83"/>
                    <a:pt x="3" y="83"/>
                    <a:pt x="3" y="83"/>
                  </a:cubicBezTo>
                  <a:cubicBezTo>
                    <a:pt x="33" y="82"/>
                    <a:pt x="33" y="82"/>
                    <a:pt x="33" y="82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53" y="48"/>
                    <a:pt x="40" y="12"/>
                    <a:pt x="36" y="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40" y="42"/>
                    <a:pt x="18" y="65"/>
                    <a:pt x="18" y="65"/>
                  </a:cubicBezTo>
                  <a:cubicBezTo>
                    <a:pt x="17" y="66"/>
                    <a:pt x="17" y="66"/>
                    <a:pt x="17" y="66"/>
                  </a:cubicBezTo>
                  <a:lnTo>
                    <a:pt x="5" y="5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ïŝḷïḋè">
              <a:extLst>
                <a:ext uri="{FF2B5EF4-FFF2-40B4-BE49-F238E27FC236}">
                  <a16:creationId xmlns:a16="http://schemas.microsoft.com/office/drawing/2014/main" id="{4B266B9A-3495-4A35-9775-F2783E3B284C}"/>
                </a:ext>
              </a:extLst>
            </p:cNvPr>
            <p:cNvSpPr/>
            <p:nvPr/>
          </p:nvSpPr>
          <p:spPr bwMode="auto">
            <a:xfrm>
              <a:off x="4462265" y="5527010"/>
              <a:ext cx="150723" cy="315723"/>
            </a:xfrm>
            <a:custGeom>
              <a:avLst/>
              <a:gdLst>
                <a:gd name="T0" fmla="*/ 15 w 40"/>
                <a:gd name="T1" fmla="*/ 84 h 84"/>
                <a:gd name="T2" fmla="*/ 0 w 40"/>
                <a:gd name="T3" fmla="*/ 68 h 84"/>
                <a:gd name="T4" fmla="*/ 11 w 40"/>
                <a:gd name="T5" fmla="*/ 68 h 84"/>
                <a:gd name="T6" fmla="*/ 22 w 40"/>
                <a:gd name="T7" fmla="*/ 9 h 84"/>
                <a:gd name="T8" fmla="*/ 15 w 40"/>
                <a:gd name="T9" fmla="*/ 2 h 84"/>
                <a:gd name="T10" fmla="*/ 17 w 40"/>
                <a:gd name="T11" fmla="*/ 0 h 84"/>
                <a:gd name="T12" fmla="*/ 25 w 40"/>
                <a:gd name="T13" fmla="*/ 7 h 84"/>
                <a:gd name="T14" fmla="*/ 13 w 40"/>
                <a:gd name="T15" fmla="*/ 70 h 84"/>
                <a:gd name="T16" fmla="*/ 24 w 40"/>
                <a:gd name="T17" fmla="*/ 83 h 84"/>
                <a:gd name="T18" fmla="*/ 15 w 40"/>
                <a:gd name="T19" fmla="*/ 84 h 84"/>
                <a:gd name="T20" fmla="*/ 7 w 40"/>
                <a:gd name="T21" fmla="*/ 71 h 84"/>
                <a:gd name="T22" fmla="*/ 16 w 40"/>
                <a:gd name="T23" fmla="*/ 81 h 84"/>
                <a:gd name="T24" fmla="*/ 18 w 40"/>
                <a:gd name="T25" fmla="*/ 80 h 84"/>
                <a:gd name="T26" fmla="*/ 10 w 40"/>
                <a:gd name="T27" fmla="*/ 71 h 84"/>
                <a:gd name="T28" fmla="*/ 7 w 40"/>
                <a:gd name="T29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0" h="84">
                  <a:moveTo>
                    <a:pt x="15" y="84"/>
                  </a:moveTo>
                  <a:cubicBezTo>
                    <a:pt x="0" y="68"/>
                    <a:pt x="0" y="68"/>
                    <a:pt x="0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4" y="65"/>
                    <a:pt x="37" y="44"/>
                    <a:pt x="22" y="9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40" y="43"/>
                    <a:pt x="19" y="65"/>
                    <a:pt x="13" y="70"/>
                  </a:cubicBezTo>
                  <a:cubicBezTo>
                    <a:pt x="24" y="83"/>
                    <a:pt x="24" y="83"/>
                    <a:pt x="24" y="83"/>
                  </a:cubicBezTo>
                  <a:lnTo>
                    <a:pt x="15" y="84"/>
                  </a:lnTo>
                  <a:close/>
                  <a:moveTo>
                    <a:pt x="7" y="71"/>
                  </a:moveTo>
                  <a:cubicBezTo>
                    <a:pt x="16" y="81"/>
                    <a:pt x="16" y="81"/>
                    <a:pt x="16" y="81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0" y="71"/>
                    <a:pt x="10" y="71"/>
                    <a:pt x="10" y="71"/>
                  </a:cubicBezTo>
                  <a:lnTo>
                    <a:pt x="7" y="7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ïşḻîďé">
              <a:extLst>
                <a:ext uri="{FF2B5EF4-FFF2-40B4-BE49-F238E27FC236}">
                  <a16:creationId xmlns:a16="http://schemas.microsoft.com/office/drawing/2014/main" id="{1918EEE4-678F-4233-86AA-97395103EB04}"/>
                </a:ext>
              </a:extLst>
            </p:cNvPr>
            <p:cNvSpPr/>
            <p:nvPr/>
          </p:nvSpPr>
          <p:spPr bwMode="auto">
            <a:xfrm>
              <a:off x="4394044" y="5715808"/>
              <a:ext cx="68222" cy="36490"/>
            </a:xfrm>
            <a:custGeom>
              <a:avLst/>
              <a:gdLst>
                <a:gd name="T0" fmla="*/ 38 w 43"/>
                <a:gd name="T1" fmla="*/ 23 h 23"/>
                <a:gd name="T2" fmla="*/ 22 w 43"/>
                <a:gd name="T3" fmla="*/ 7 h 23"/>
                <a:gd name="T4" fmla="*/ 0 w 43"/>
                <a:gd name="T5" fmla="*/ 7 h 23"/>
                <a:gd name="T6" fmla="*/ 0 w 43"/>
                <a:gd name="T7" fmla="*/ 0 h 23"/>
                <a:gd name="T8" fmla="*/ 24 w 43"/>
                <a:gd name="T9" fmla="*/ 0 h 23"/>
                <a:gd name="T10" fmla="*/ 43 w 43"/>
                <a:gd name="T11" fmla="*/ 18 h 23"/>
                <a:gd name="T12" fmla="*/ 38 w 43"/>
                <a:gd name="T1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23">
                  <a:moveTo>
                    <a:pt x="38" y="23"/>
                  </a:moveTo>
                  <a:lnTo>
                    <a:pt x="22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43" y="18"/>
                  </a:lnTo>
                  <a:lnTo>
                    <a:pt x="38" y="2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0" name="iṡ1ïḋê">
            <a:extLst>
              <a:ext uri="{FF2B5EF4-FFF2-40B4-BE49-F238E27FC236}">
                <a16:creationId xmlns:a16="http://schemas.microsoft.com/office/drawing/2014/main" id="{595DA81D-75E5-41D4-A163-4C015E219B95}"/>
              </a:ext>
            </a:extLst>
          </p:cNvPr>
          <p:cNvGrpSpPr/>
          <p:nvPr/>
        </p:nvGrpSpPr>
        <p:grpSpPr>
          <a:xfrm>
            <a:off x="1132439" y="1711625"/>
            <a:ext cx="416181" cy="695802"/>
            <a:chOff x="5714051" y="2563340"/>
            <a:chExt cx="406156" cy="679041"/>
          </a:xfrm>
        </p:grpSpPr>
        <p:sp>
          <p:nvSpPr>
            <p:cNvPr id="101" name="îŝḷîdè">
              <a:extLst>
                <a:ext uri="{FF2B5EF4-FFF2-40B4-BE49-F238E27FC236}">
                  <a16:creationId xmlns:a16="http://schemas.microsoft.com/office/drawing/2014/main" id="{ABD8EC1D-267E-4314-99F1-32174EE678B5}"/>
                </a:ext>
              </a:extLst>
            </p:cNvPr>
            <p:cNvSpPr/>
            <p:nvPr/>
          </p:nvSpPr>
          <p:spPr bwMode="auto">
            <a:xfrm>
              <a:off x="5755301" y="2701369"/>
              <a:ext cx="320483" cy="395049"/>
            </a:xfrm>
            <a:custGeom>
              <a:avLst/>
              <a:gdLst>
                <a:gd name="T0" fmla="*/ 57 w 85"/>
                <a:gd name="T1" fmla="*/ 105 h 105"/>
                <a:gd name="T2" fmla="*/ 61 w 85"/>
                <a:gd name="T3" fmla="*/ 71 h 105"/>
                <a:gd name="T4" fmla="*/ 75 w 85"/>
                <a:gd name="T5" fmla="*/ 25 h 105"/>
                <a:gd name="T6" fmla="*/ 50 w 85"/>
                <a:gd name="T7" fmla="*/ 8 h 105"/>
                <a:gd name="T8" fmla="*/ 13 w 85"/>
                <a:gd name="T9" fmla="*/ 16 h 105"/>
                <a:gd name="T10" fmla="*/ 18 w 85"/>
                <a:gd name="T11" fmla="*/ 67 h 105"/>
                <a:gd name="T12" fmla="*/ 29 w 85"/>
                <a:gd name="T13" fmla="*/ 104 h 105"/>
                <a:gd name="T14" fmla="*/ 26 w 85"/>
                <a:gd name="T15" fmla="*/ 104 h 105"/>
                <a:gd name="T16" fmla="*/ 15 w 85"/>
                <a:gd name="T17" fmla="*/ 68 h 105"/>
                <a:gd name="T18" fmla="*/ 10 w 85"/>
                <a:gd name="T19" fmla="*/ 15 h 105"/>
                <a:gd name="T20" fmla="*/ 51 w 85"/>
                <a:gd name="T21" fmla="*/ 5 h 105"/>
                <a:gd name="T22" fmla="*/ 77 w 85"/>
                <a:gd name="T23" fmla="*/ 23 h 105"/>
                <a:gd name="T24" fmla="*/ 64 w 85"/>
                <a:gd name="T25" fmla="*/ 72 h 105"/>
                <a:gd name="T26" fmla="*/ 59 w 85"/>
                <a:gd name="T27" fmla="*/ 103 h 105"/>
                <a:gd name="T28" fmla="*/ 57 w 85"/>
                <a:gd name="T29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5" h="105">
                  <a:moveTo>
                    <a:pt x="57" y="105"/>
                  </a:moveTo>
                  <a:cubicBezTo>
                    <a:pt x="51" y="100"/>
                    <a:pt x="50" y="86"/>
                    <a:pt x="61" y="71"/>
                  </a:cubicBezTo>
                  <a:cubicBezTo>
                    <a:pt x="62" y="69"/>
                    <a:pt x="82" y="43"/>
                    <a:pt x="75" y="25"/>
                  </a:cubicBezTo>
                  <a:cubicBezTo>
                    <a:pt x="71" y="16"/>
                    <a:pt x="63" y="11"/>
                    <a:pt x="50" y="8"/>
                  </a:cubicBezTo>
                  <a:cubicBezTo>
                    <a:pt x="32" y="4"/>
                    <a:pt x="19" y="7"/>
                    <a:pt x="13" y="16"/>
                  </a:cubicBezTo>
                  <a:cubicBezTo>
                    <a:pt x="4" y="29"/>
                    <a:pt x="8" y="52"/>
                    <a:pt x="18" y="67"/>
                  </a:cubicBezTo>
                  <a:cubicBezTo>
                    <a:pt x="29" y="86"/>
                    <a:pt x="29" y="103"/>
                    <a:pt x="29" y="104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6" y="104"/>
                    <a:pt x="26" y="87"/>
                    <a:pt x="15" y="68"/>
                  </a:cubicBezTo>
                  <a:cubicBezTo>
                    <a:pt x="5" y="52"/>
                    <a:pt x="0" y="29"/>
                    <a:pt x="10" y="15"/>
                  </a:cubicBezTo>
                  <a:cubicBezTo>
                    <a:pt x="15" y="7"/>
                    <a:pt x="26" y="0"/>
                    <a:pt x="51" y="5"/>
                  </a:cubicBezTo>
                  <a:cubicBezTo>
                    <a:pt x="65" y="8"/>
                    <a:pt x="74" y="14"/>
                    <a:pt x="77" y="23"/>
                  </a:cubicBezTo>
                  <a:cubicBezTo>
                    <a:pt x="85" y="43"/>
                    <a:pt x="66" y="69"/>
                    <a:pt x="64" y="72"/>
                  </a:cubicBezTo>
                  <a:cubicBezTo>
                    <a:pt x="54" y="85"/>
                    <a:pt x="53" y="98"/>
                    <a:pt x="59" y="103"/>
                  </a:cubicBezTo>
                  <a:lnTo>
                    <a:pt x="57" y="1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iṥḷíḑé">
              <a:extLst>
                <a:ext uri="{FF2B5EF4-FFF2-40B4-BE49-F238E27FC236}">
                  <a16:creationId xmlns:a16="http://schemas.microsoft.com/office/drawing/2014/main" id="{DAA3FDAA-DEBA-4803-9BE7-2978458AACC7}"/>
                </a:ext>
              </a:extLst>
            </p:cNvPr>
            <p:cNvSpPr/>
            <p:nvPr/>
          </p:nvSpPr>
          <p:spPr bwMode="auto">
            <a:xfrm>
              <a:off x="5879052" y="2931419"/>
              <a:ext cx="71395" cy="157068"/>
            </a:xfrm>
            <a:custGeom>
              <a:avLst/>
              <a:gdLst>
                <a:gd name="T0" fmla="*/ 16 w 19"/>
                <a:gd name="T1" fmla="*/ 42 h 42"/>
                <a:gd name="T2" fmla="*/ 13 w 19"/>
                <a:gd name="T3" fmla="*/ 42 h 42"/>
                <a:gd name="T4" fmla="*/ 8 w 19"/>
                <a:gd name="T5" fmla="*/ 4 h 42"/>
                <a:gd name="T6" fmla="*/ 7 w 19"/>
                <a:gd name="T7" fmla="*/ 3 h 42"/>
                <a:gd name="T8" fmla="*/ 5 w 19"/>
                <a:gd name="T9" fmla="*/ 42 h 42"/>
                <a:gd name="T10" fmla="*/ 2 w 19"/>
                <a:gd name="T11" fmla="*/ 42 h 42"/>
                <a:gd name="T12" fmla="*/ 6 w 19"/>
                <a:gd name="T13" fmla="*/ 1 h 42"/>
                <a:gd name="T14" fmla="*/ 9 w 19"/>
                <a:gd name="T15" fmla="*/ 1 h 42"/>
                <a:gd name="T16" fmla="*/ 16 w 19"/>
                <a:gd name="T1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42">
                  <a:moveTo>
                    <a:pt x="16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4" y="33"/>
                    <a:pt x="14" y="7"/>
                    <a:pt x="8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4" y="5"/>
                    <a:pt x="4" y="25"/>
                    <a:pt x="5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1" y="33"/>
                    <a:pt x="0" y="5"/>
                    <a:pt x="6" y="1"/>
                  </a:cubicBezTo>
                  <a:cubicBezTo>
                    <a:pt x="7" y="0"/>
                    <a:pt x="8" y="0"/>
                    <a:pt x="9" y="1"/>
                  </a:cubicBezTo>
                  <a:cubicBezTo>
                    <a:pt x="19" y="6"/>
                    <a:pt x="16" y="39"/>
                    <a:pt x="16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ṣḷíḑê">
              <a:extLst>
                <a:ext uri="{FF2B5EF4-FFF2-40B4-BE49-F238E27FC236}">
                  <a16:creationId xmlns:a16="http://schemas.microsoft.com/office/drawing/2014/main" id="{EA2C902B-9F8A-4747-A20A-79C5314F91F5}"/>
                </a:ext>
              </a:extLst>
            </p:cNvPr>
            <p:cNvSpPr/>
            <p:nvPr/>
          </p:nvSpPr>
          <p:spPr bwMode="auto">
            <a:xfrm>
              <a:off x="5856841" y="2874304"/>
              <a:ext cx="109472" cy="109471"/>
            </a:xfrm>
            <a:custGeom>
              <a:avLst/>
              <a:gdLst>
                <a:gd name="T0" fmla="*/ 21 w 29"/>
                <a:gd name="T1" fmla="*/ 29 h 29"/>
                <a:gd name="T2" fmla="*/ 18 w 29"/>
                <a:gd name="T3" fmla="*/ 27 h 29"/>
                <a:gd name="T4" fmla="*/ 26 w 29"/>
                <a:gd name="T5" fmla="*/ 9 h 29"/>
                <a:gd name="T6" fmla="*/ 25 w 29"/>
                <a:gd name="T7" fmla="*/ 7 h 29"/>
                <a:gd name="T8" fmla="*/ 20 w 29"/>
                <a:gd name="T9" fmla="*/ 8 h 29"/>
                <a:gd name="T10" fmla="*/ 10 w 29"/>
                <a:gd name="T11" fmla="*/ 6 h 29"/>
                <a:gd name="T12" fmla="*/ 8 w 29"/>
                <a:gd name="T13" fmla="*/ 4 h 29"/>
                <a:gd name="T14" fmla="*/ 5 w 29"/>
                <a:gd name="T15" fmla="*/ 3 h 29"/>
                <a:gd name="T16" fmla="*/ 3 w 29"/>
                <a:gd name="T17" fmla="*/ 7 h 29"/>
                <a:gd name="T18" fmla="*/ 11 w 29"/>
                <a:gd name="T19" fmla="*/ 26 h 29"/>
                <a:gd name="T20" fmla="*/ 8 w 29"/>
                <a:gd name="T21" fmla="*/ 27 h 29"/>
                <a:gd name="T22" fmla="*/ 0 w 29"/>
                <a:gd name="T23" fmla="*/ 8 h 29"/>
                <a:gd name="T24" fmla="*/ 0 w 29"/>
                <a:gd name="T25" fmla="*/ 7 h 29"/>
                <a:gd name="T26" fmla="*/ 4 w 29"/>
                <a:gd name="T27" fmla="*/ 0 h 29"/>
                <a:gd name="T28" fmla="*/ 9 w 29"/>
                <a:gd name="T29" fmla="*/ 2 h 29"/>
                <a:gd name="T30" fmla="*/ 12 w 29"/>
                <a:gd name="T31" fmla="*/ 5 h 29"/>
                <a:gd name="T32" fmla="*/ 18 w 29"/>
                <a:gd name="T33" fmla="*/ 6 h 29"/>
                <a:gd name="T34" fmla="*/ 27 w 29"/>
                <a:gd name="T35" fmla="*/ 4 h 29"/>
                <a:gd name="T36" fmla="*/ 29 w 29"/>
                <a:gd name="T37" fmla="*/ 9 h 29"/>
                <a:gd name="T38" fmla="*/ 29 w 29"/>
                <a:gd name="T39" fmla="*/ 10 h 29"/>
                <a:gd name="T40" fmla="*/ 21 w 29"/>
                <a:gd name="T4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9">
                  <a:moveTo>
                    <a:pt x="21" y="29"/>
                  </a:moveTo>
                  <a:cubicBezTo>
                    <a:pt x="18" y="27"/>
                    <a:pt x="18" y="27"/>
                    <a:pt x="18" y="27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8"/>
                    <a:pt x="26" y="7"/>
                    <a:pt x="25" y="7"/>
                  </a:cubicBezTo>
                  <a:cubicBezTo>
                    <a:pt x="24" y="6"/>
                    <a:pt x="22" y="7"/>
                    <a:pt x="20" y="8"/>
                  </a:cubicBezTo>
                  <a:cubicBezTo>
                    <a:pt x="13" y="12"/>
                    <a:pt x="11" y="9"/>
                    <a:pt x="10" y="6"/>
                  </a:cubicBezTo>
                  <a:cubicBezTo>
                    <a:pt x="9" y="6"/>
                    <a:pt x="8" y="5"/>
                    <a:pt x="8" y="4"/>
                  </a:cubicBezTo>
                  <a:cubicBezTo>
                    <a:pt x="7" y="3"/>
                    <a:pt x="6" y="3"/>
                    <a:pt x="5" y="3"/>
                  </a:cubicBezTo>
                  <a:cubicBezTo>
                    <a:pt x="4" y="4"/>
                    <a:pt x="3" y="6"/>
                    <a:pt x="3" y="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1"/>
                    <a:pt x="4" y="0"/>
                  </a:cubicBezTo>
                  <a:cubicBezTo>
                    <a:pt x="6" y="0"/>
                    <a:pt x="7" y="0"/>
                    <a:pt x="9" y="2"/>
                  </a:cubicBezTo>
                  <a:cubicBezTo>
                    <a:pt x="11" y="3"/>
                    <a:pt x="11" y="4"/>
                    <a:pt x="12" y="5"/>
                  </a:cubicBezTo>
                  <a:cubicBezTo>
                    <a:pt x="14" y="7"/>
                    <a:pt x="14" y="8"/>
                    <a:pt x="18" y="6"/>
                  </a:cubicBezTo>
                  <a:cubicBezTo>
                    <a:pt x="22" y="4"/>
                    <a:pt x="25" y="3"/>
                    <a:pt x="27" y="4"/>
                  </a:cubicBezTo>
                  <a:cubicBezTo>
                    <a:pt x="28" y="5"/>
                    <a:pt x="29" y="7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lnTo>
                    <a:pt x="21" y="2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Sļiďê">
              <a:extLst>
                <a:ext uri="{FF2B5EF4-FFF2-40B4-BE49-F238E27FC236}">
                  <a16:creationId xmlns:a16="http://schemas.microsoft.com/office/drawing/2014/main" id="{34DAD029-945E-47D4-9A1F-FADC1ABEDD9F}"/>
                </a:ext>
              </a:extLst>
            </p:cNvPr>
            <p:cNvSpPr/>
            <p:nvPr/>
          </p:nvSpPr>
          <p:spPr bwMode="auto">
            <a:xfrm>
              <a:off x="5826696" y="3080555"/>
              <a:ext cx="169761" cy="49182"/>
            </a:xfrm>
            <a:custGeom>
              <a:avLst/>
              <a:gdLst>
                <a:gd name="T0" fmla="*/ 23 w 45"/>
                <a:gd name="T1" fmla="*/ 13 h 13"/>
                <a:gd name="T2" fmla="*/ 0 w 45"/>
                <a:gd name="T3" fmla="*/ 7 h 13"/>
                <a:gd name="T4" fmla="*/ 0 w 45"/>
                <a:gd name="T5" fmla="*/ 4 h 13"/>
                <a:gd name="T6" fmla="*/ 19 w 45"/>
                <a:gd name="T7" fmla="*/ 0 h 13"/>
                <a:gd name="T8" fmla="*/ 41 w 45"/>
                <a:gd name="T9" fmla="*/ 1 h 13"/>
                <a:gd name="T10" fmla="*/ 45 w 45"/>
                <a:gd name="T11" fmla="*/ 6 h 13"/>
                <a:gd name="T12" fmla="*/ 44 w 45"/>
                <a:gd name="T13" fmla="*/ 9 h 13"/>
                <a:gd name="T14" fmla="*/ 23 w 45"/>
                <a:gd name="T15" fmla="*/ 13 h 13"/>
                <a:gd name="T16" fmla="*/ 19 w 45"/>
                <a:gd name="T17" fmla="*/ 3 h 13"/>
                <a:gd name="T18" fmla="*/ 3 w 45"/>
                <a:gd name="T19" fmla="*/ 6 h 13"/>
                <a:gd name="T20" fmla="*/ 23 w 45"/>
                <a:gd name="T21" fmla="*/ 10 h 13"/>
                <a:gd name="T22" fmla="*/ 42 w 45"/>
                <a:gd name="T23" fmla="*/ 7 h 13"/>
                <a:gd name="T24" fmla="*/ 42 w 45"/>
                <a:gd name="T25" fmla="*/ 6 h 13"/>
                <a:gd name="T26" fmla="*/ 41 w 45"/>
                <a:gd name="T27" fmla="*/ 4 h 13"/>
                <a:gd name="T28" fmla="*/ 19 w 45"/>
                <a:gd name="T2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13">
                  <a:moveTo>
                    <a:pt x="23" y="13"/>
                  </a:moveTo>
                  <a:cubicBezTo>
                    <a:pt x="18" y="13"/>
                    <a:pt x="2" y="13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1" y="3"/>
                    <a:pt x="4" y="0"/>
                    <a:pt x="19" y="0"/>
                  </a:cubicBezTo>
                  <a:cubicBezTo>
                    <a:pt x="25" y="0"/>
                    <a:pt x="32" y="1"/>
                    <a:pt x="41" y="1"/>
                  </a:cubicBezTo>
                  <a:cubicBezTo>
                    <a:pt x="43" y="2"/>
                    <a:pt x="45" y="3"/>
                    <a:pt x="45" y="6"/>
                  </a:cubicBezTo>
                  <a:cubicBezTo>
                    <a:pt x="45" y="7"/>
                    <a:pt x="45" y="8"/>
                    <a:pt x="44" y="9"/>
                  </a:cubicBezTo>
                  <a:cubicBezTo>
                    <a:pt x="41" y="12"/>
                    <a:pt x="31" y="13"/>
                    <a:pt x="23" y="13"/>
                  </a:cubicBezTo>
                  <a:close/>
                  <a:moveTo>
                    <a:pt x="19" y="3"/>
                  </a:moveTo>
                  <a:cubicBezTo>
                    <a:pt x="4" y="3"/>
                    <a:pt x="3" y="6"/>
                    <a:pt x="3" y="6"/>
                  </a:cubicBezTo>
                  <a:cubicBezTo>
                    <a:pt x="3" y="8"/>
                    <a:pt x="11" y="10"/>
                    <a:pt x="23" y="10"/>
                  </a:cubicBezTo>
                  <a:cubicBezTo>
                    <a:pt x="32" y="10"/>
                    <a:pt x="40" y="9"/>
                    <a:pt x="42" y="7"/>
                  </a:cubicBezTo>
                  <a:cubicBezTo>
                    <a:pt x="42" y="7"/>
                    <a:pt x="42" y="6"/>
                    <a:pt x="42" y="6"/>
                  </a:cubicBezTo>
                  <a:cubicBezTo>
                    <a:pt x="42" y="5"/>
                    <a:pt x="41" y="5"/>
                    <a:pt x="41" y="4"/>
                  </a:cubicBezTo>
                  <a:cubicBezTo>
                    <a:pt x="32" y="4"/>
                    <a:pt x="25" y="3"/>
                    <a:pt x="19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ṣliḍé">
              <a:extLst>
                <a:ext uri="{FF2B5EF4-FFF2-40B4-BE49-F238E27FC236}">
                  <a16:creationId xmlns:a16="http://schemas.microsoft.com/office/drawing/2014/main" id="{5235DE7D-1555-4750-9931-755C0E8FA38E}"/>
                </a:ext>
              </a:extLst>
            </p:cNvPr>
            <p:cNvSpPr/>
            <p:nvPr/>
          </p:nvSpPr>
          <p:spPr bwMode="auto">
            <a:xfrm>
              <a:off x="5826696" y="3118632"/>
              <a:ext cx="169761" cy="49182"/>
            </a:xfrm>
            <a:custGeom>
              <a:avLst/>
              <a:gdLst>
                <a:gd name="T0" fmla="*/ 23 w 45"/>
                <a:gd name="T1" fmla="*/ 13 h 13"/>
                <a:gd name="T2" fmla="*/ 0 w 45"/>
                <a:gd name="T3" fmla="*/ 6 h 13"/>
                <a:gd name="T4" fmla="*/ 0 w 45"/>
                <a:gd name="T5" fmla="*/ 4 h 13"/>
                <a:gd name="T6" fmla="*/ 19 w 45"/>
                <a:gd name="T7" fmla="*/ 0 h 13"/>
                <a:gd name="T8" fmla="*/ 41 w 45"/>
                <a:gd name="T9" fmla="*/ 1 h 13"/>
                <a:gd name="T10" fmla="*/ 45 w 45"/>
                <a:gd name="T11" fmla="*/ 6 h 13"/>
                <a:gd name="T12" fmla="*/ 44 w 45"/>
                <a:gd name="T13" fmla="*/ 8 h 13"/>
                <a:gd name="T14" fmla="*/ 23 w 45"/>
                <a:gd name="T15" fmla="*/ 13 h 13"/>
                <a:gd name="T16" fmla="*/ 19 w 45"/>
                <a:gd name="T17" fmla="*/ 3 h 13"/>
                <a:gd name="T18" fmla="*/ 3 w 45"/>
                <a:gd name="T19" fmla="*/ 5 h 13"/>
                <a:gd name="T20" fmla="*/ 23 w 45"/>
                <a:gd name="T21" fmla="*/ 10 h 13"/>
                <a:gd name="T22" fmla="*/ 42 w 45"/>
                <a:gd name="T23" fmla="*/ 6 h 13"/>
                <a:gd name="T24" fmla="*/ 42 w 45"/>
                <a:gd name="T25" fmla="*/ 6 h 13"/>
                <a:gd name="T26" fmla="*/ 41 w 45"/>
                <a:gd name="T27" fmla="*/ 4 h 13"/>
                <a:gd name="T28" fmla="*/ 19 w 45"/>
                <a:gd name="T2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13">
                  <a:moveTo>
                    <a:pt x="23" y="13"/>
                  </a:moveTo>
                  <a:cubicBezTo>
                    <a:pt x="18" y="13"/>
                    <a:pt x="2" y="12"/>
                    <a:pt x="0" y="6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1" y="2"/>
                    <a:pt x="4" y="0"/>
                    <a:pt x="19" y="0"/>
                  </a:cubicBezTo>
                  <a:cubicBezTo>
                    <a:pt x="25" y="0"/>
                    <a:pt x="32" y="0"/>
                    <a:pt x="41" y="1"/>
                  </a:cubicBezTo>
                  <a:cubicBezTo>
                    <a:pt x="43" y="1"/>
                    <a:pt x="45" y="3"/>
                    <a:pt x="45" y="6"/>
                  </a:cubicBezTo>
                  <a:cubicBezTo>
                    <a:pt x="45" y="7"/>
                    <a:pt x="45" y="8"/>
                    <a:pt x="44" y="8"/>
                  </a:cubicBezTo>
                  <a:cubicBezTo>
                    <a:pt x="41" y="12"/>
                    <a:pt x="31" y="13"/>
                    <a:pt x="23" y="13"/>
                  </a:cubicBezTo>
                  <a:close/>
                  <a:moveTo>
                    <a:pt x="19" y="3"/>
                  </a:moveTo>
                  <a:cubicBezTo>
                    <a:pt x="4" y="3"/>
                    <a:pt x="3" y="5"/>
                    <a:pt x="3" y="5"/>
                  </a:cubicBezTo>
                  <a:cubicBezTo>
                    <a:pt x="3" y="7"/>
                    <a:pt x="11" y="10"/>
                    <a:pt x="23" y="10"/>
                  </a:cubicBezTo>
                  <a:cubicBezTo>
                    <a:pt x="32" y="10"/>
                    <a:pt x="40" y="8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32" y="3"/>
                    <a:pt x="25" y="3"/>
                    <a:pt x="19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ïsľíḋe">
              <a:extLst>
                <a:ext uri="{FF2B5EF4-FFF2-40B4-BE49-F238E27FC236}">
                  <a16:creationId xmlns:a16="http://schemas.microsoft.com/office/drawing/2014/main" id="{43B59FE6-225D-4882-A4C8-8B62B7F79564}"/>
                </a:ext>
              </a:extLst>
            </p:cNvPr>
            <p:cNvSpPr/>
            <p:nvPr/>
          </p:nvSpPr>
          <p:spPr bwMode="auto">
            <a:xfrm>
              <a:off x="5826696" y="3156709"/>
              <a:ext cx="169761" cy="44423"/>
            </a:xfrm>
            <a:custGeom>
              <a:avLst/>
              <a:gdLst>
                <a:gd name="T0" fmla="*/ 23 w 45"/>
                <a:gd name="T1" fmla="*/ 12 h 12"/>
                <a:gd name="T2" fmla="*/ 0 w 45"/>
                <a:gd name="T3" fmla="*/ 6 h 12"/>
                <a:gd name="T4" fmla="*/ 0 w 45"/>
                <a:gd name="T5" fmla="*/ 4 h 12"/>
                <a:gd name="T6" fmla="*/ 19 w 45"/>
                <a:gd name="T7" fmla="*/ 0 h 12"/>
                <a:gd name="T8" fmla="*/ 41 w 45"/>
                <a:gd name="T9" fmla="*/ 1 h 12"/>
                <a:gd name="T10" fmla="*/ 45 w 45"/>
                <a:gd name="T11" fmla="*/ 6 h 12"/>
                <a:gd name="T12" fmla="*/ 44 w 45"/>
                <a:gd name="T13" fmla="*/ 8 h 12"/>
                <a:gd name="T14" fmla="*/ 23 w 45"/>
                <a:gd name="T15" fmla="*/ 12 h 12"/>
                <a:gd name="T16" fmla="*/ 19 w 45"/>
                <a:gd name="T17" fmla="*/ 3 h 12"/>
                <a:gd name="T18" fmla="*/ 3 w 45"/>
                <a:gd name="T19" fmla="*/ 5 h 12"/>
                <a:gd name="T20" fmla="*/ 23 w 45"/>
                <a:gd name="T21" fmla="*/ 9 h 12"/>
                <a:gd name="T22" fmla="*/ 42 w 45"/>
                <a:gd name="T23" fmla="*/ 6 h 12"/>
                <a:gd name="T24" fmla="*/ 42 w 45"/>
                <a:gd name="T25" fmla="*/ 6 h 12"/>
                <a:gd name="T26" fmla="*/ 41 w 45"/>
                <a:gd name="T27" fmla="*/ 4 h 12"/>
                <a:gd name="T28" fmla="*/ 19 w 45"/>
                <a:gd name="T2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12">
                  <a:moveTo>
                    <a:pt x="23" y="12"/>
                  </a:moveTo>
                  <a:cubicBezTo>
                    <a:pt x="18" y="12"/>
                    <a:pt x="2" y="12"/>
                    <a:pt x="0" y="6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1" y="2"/>
                    <a:pt x="4" y="0"/>
                    <a:pt x="19" y="0"/>
                  </a:cubicBezTo>
                  <a:cubicBezTo>
                    <a:pt x="25" y="0"/>
                    <a:pt x="32" y="0"/>
                    <a:pt x="41" y="1"/>
                  </a:cubicBezTo>
                  <a:cubicBezTo>
                    <a:pt x="43" y="1"/>
                    <a:pt x="45" y="2"/>
                    <a:pt x="45" y="6"/>
                  </a:cubicBezTo>
                  <a:cubicBezTo>
                    <a:pt x="45" y="6"/>
                    <a:pt x="45" y="7"/>
                    <a:pt x="44" y="8"/>
                  </a:cubicBezTo>
                  <a:cubicBezTo>
                    <a:pt x="41" y="11"/>
                    <a:pt x="31" y="12"/>
                    <a:pt x="23" y="12"/>
                  </a:cubicBezTo>
                  <a:close/>
                  <a:moveTo>
                    <a:pt x="19" y="3"/>
                  </a:moveTo>
                  <a:cubicBezTo>
                    <a:pt x="4" y="3"/>
                    <a:pt x="3" y="5"/>
                    <a:pt x="3" y="5"/>
                  </a:cubicBezTo>
                  <a:cubicBezTo>
                    <a:pt x="3" y="7"/>
                    <a:pt x="11" y="9"/>
                    <a:pt x="23" y="9"/>
                  </a:cubicBezTo>
                  <a:cubicBezTo>
                    <a:pt x="32" y="9"/>
                    <a:pt x="40" y="8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32" y="3"/>
                    <a:pt x="25" y="3"/>
                    <a:pt x="19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ïṣḷide">
              <a:extLst>
                <a:ext uri="{FF2B5EF4-FFF2-40B4-BE49-F238E27FC236}">
                  <a16:creationId xmlns:a16="http://schemas.microsoft.com/office/drawing/2014/main" id="{39775C4A-004B-4F71-BF09-8CE75CCA34B9}"/>
                </a:ext>
              </a:extLst>
            </p:cNvPr>
            <p:cNvSpPr/>
            <p:nvPr/>
          </p:nvSpPr>
          <p:spPr bwMode="auto">
            <a:xfrm>
              <a:off x="5883811" y="3193199"/>
              <a:ext cx="71395" cy="49182"/>
            </a:xfrm>
            <a:custGeom>
              <a:avLst/>
              <a:gdLst>
                <a:gd name="T0" fmla="*/ 9 w 19"/>
                <a:gd name="T1" fmla="*/ 13 h 13"/>
                <a:gd name="T2" fmla="*/ 9 w 19"/>
                <a:gd name="T3" fmla="*/ 13 h 13"/>
                <a:gd name="T4" fmla="*/ 0 w 19"/>
                <a:gd name="T5" fmla="*/ 1 h 13"/>
                <a:gd name="T6" fmla="*/ 3 w 19"/>
                <a:gd name="T7" fmla="*/ 0 h 13"/>
                <a:gd name="T8" fmla="*/ 9 w 19"/>
                <a:gd name="T9" fmla="*/ 10 h 13"/>
                <a:gd name="T10" fmla="*/ 9 w 19"/>
                <a:gd name="T11" fmla="*/ 10 h 13"/>
                <a:gd name="T12" fmla="*/ 16 w 19"/>
                <a:gd name="T13" fmla="*/ 0 h 13"/>
                <a:gd name="T14" fmla="*/ 19 w 19"/>
                <a:gd name="T15" fmla="*/ 1 h 13"/>
                <a:gd name="T16" fmla="*/ 9 w 19"/>
                <a:gd name="T1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3">
                  <a:moveTo>
                    <a:pt x="9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4" y="12"/>
                    <a:pt x="0" y="2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7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3" y="9"/>
                    <a:pt x="16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6" y="9"/>
                    <a:pt x="13" y="13"/>
                    <a:pt x="9" y="1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ṥ1iḍé">
              <a:extLst>
                <a:ext uri="{FF2B5EF4-FFF2-40B4-BE49-F238E27FC236}">
                  <a16:creationId xmlns:a16="http://schemas.microsoft.com/office/drawing/2014/main" id="{B3B38A9E-5B43-4C35-985A-634238AC4BDD}"/>
                </a:ext>
              </a:extLst>
            </p:cNvPr>
            <p:cNvSpPr/>
            <p:nvPr/>
          </p:nvSpPr>
          <p:spPr bwMode="auto">
            <a:xfrm>
              <a:off x="5714051" y="2610936"/>
              <a:ext cx="90433" cy="98366"/>
            </a:xfrm>
            <a:custGeom>
              <a:avLst/>
              <a:gdLst>
                <a:gd name="T0" fmla="*/ 21 w 24"/>
                <a:gd name="T1" fmla="*/ 26 h 26"/>
                <a:gd name="T2" fmla="*/ 0 w 24"/>
                <a:gd name="T3" fmla="*/ 3 h 26"/>
                <a:gd name="T4" fmla="*/ 1 w 24"/>
                <a:gd name="T5" fmla="*/ 0 h 26"/>
                <a:gd name="T6" fmla="*/ 24 w 24"/>
                <a:gd name="T7" fmla="*/ 24 h 26"/>
                <a:gd name="T8" fmla="*/ 21 w 24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21" y="26"/>
                  </a:moveTo>
                  <a:cubicBezTo>
                    <a:pt x="21" y="26"/>
                    <a:pt x="11" y="5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3" y="2"/>
                    <a:pt x="23" y="24"/>
                    <a:pt x="24" y="24"/>
                  </a:cubicBezTo>
                  <a:lnTo>
                    <a:pt x="21" y="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ṥliḍê">
              <a:extLst>
                <a:ext uri="{FF2B5EF4-FFF2-40B4-BE49-F238E27FC236}">
                  <a16:creationId xmlns:a16="http://schemas.microsoft.com/office/drawing/2014/main" id="{7E394F88-E954-41A7-877B-B99EEF7F2295}"/>
                </a:ext>
              </a:extLst>
            </p:cNvPr>
            <p:cNvSpPr/>
            <p:nvPr/>
          </p:nvSpPr>
          <p:spPr bwMode="auto">
            <a:xfrm>
              <a:off x="5837802" y="2607763"/>
              <a:ext cx="30145" cy="82500"/>
            </a:xfrm>
            <a:custGeom>
              <a:avLst/>
              <a:gdLst>
                <a:gd name="T0" fmla="*/ 5 w 8"/>
                <a:gd name="T1" fmla="*/ 22 h 22"/>
                <a:gd name="T2" fmla="*/ 0 w 8"/>
                <a:gd name="T3" fmla="*/ 4 h 22"/>
                <a:gd name="T4" fmla="*/ 1 w 8"/>
                <a:gd name="T5" fmla="*/ 4 h 22"/>
                <a:gd name="T6" fmla="*/ 1 w 8"/>
                <a:gd name="T7" fmla="*/ 1 h 22"/>
                <a:gd name="T8" fmla="*/ 8 w 8"/>
                <a:gd name="T9" fmla="*/ 21 h 22"/>
                <a:gd name="T10" fmla="*/ 5 w 8"/>
                <a:gd name="T1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2">
                  <a:moveTo>
                    <a:pt x="5" y="22"/>
                  </a:moveTo>
                  <a:cubicBezTo>
                    <a:pt x="3" y="14"/>
                    <a:pt x="1" y="5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4" y="0"/>
                    <a:pt x="8" y="21"/>
                  </a:cubicBezTo>
                  <a:lnTo>
                    <a:pt x="5" y="2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iṩḷïḑè">
              <a:extLst>
                <a:ext uri="{FF2B5EF4-FFF2-40B4-BE49-F238E27FC236}">
                  <a16:creationId xmlns:a16="http://schemas.microsoft.com/office/drawing/2014/main" id="{406CEBD0-5AE4-4B98-A463-909AA5EEF0D1}"/>
                </a:ext>
              </a:extLst>
            </p:cNvPr>
            <p:cNvSpPr/>
            <p:nvPr/>
          </p:nvSpPr>
          <p:spPr bwMode="auto">
            <a:xfrm>
              <a:off x="5909196" y="2563340"/>
              <a:ext cx="30145" cy="126924"/>
            </a:xfrm>
            <a:custGeom>
              <a:avLst/>
              <a:gdLst>
                <a:gd name="T0" fmla="*/ 3 w 8"/>
                <a:gd name="T1" fmla="*/ 34 h 34"/>
                <a:gd name="T2" fmla="*/ 6 w 8"/>
                <a:gd name="T3" fmla="*/ 0 h 34"/>
                <a:gd name="T4" fmla="*/ 8 w 8"/>
                <a:gd name="T5" fmla="*/ 1 h 34"/>
                <a:gd name="T6" fmla="*/ 6 w 8"/>
                <a:gd name="T7" fmla="*/ 33 h 34"/>
                <a:gd name="T8" fmla="*/ 3 w 8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4">
                  <a:moveTo>
                    <a:pt x="3" y="34"/>
                  </a:moveTo>
                  <a:cubicBezTo>
                    <a:pt x="3" y="31"/>
                    <a:pt x="0" y="6"/>
                    <a:pt x="6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4" y="6"/>
                    <a:pt x="5" y="26"/>
                    <a:pt x="6" y="33"/>
                  </a:cubicBezTo>
                  <a:lnTo>
                    <a:pt x="3" y="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iş1iḍé">
              <a:extLst>
                <a:ext uri="{FF2B5EF4-FFF2-40B4-BE49-F238E27FC236}">
                  <a16:creationId xmlns:a16="http://schemas.microsoft.com/office/drawing/2014/main" id="{43BE80B3-EE1B-4A68-A227-03119CCFF391}"/>
                </a:ext>
              </a:extLst>
            </p:cNvPr>
            <p:cNvSpPr/>
            <p:nvPr/>
          </p:nvSpPr>
          <p:spPr bwMode="auto">
            <a:xfrm>
              <a:off x="5969484" y="2629975"/>
              <a:ext cx="34904" cy="68221"/>
            </a:xfrm>
            <a:custGeom>
              <a:avLst/>
              <a:gdLst>
                <a:gd name="T0" fmla="*/ 3 w 9"/>
                <a:gd name="T1" fmla="*/ 18 h 18"/>
                <a:gd name="T2" fmla="*/ 0 w 9"/>
                <a:gd name="T3" fmla="*/ 18 h 18"/>
                <a:gd name="T4" fmla="*/ 8 w 9"/>
                <a:gd name="T5" fmla="*/ 0 h 18"/>
                <a:gd name="T6" fmla="*/ 9 w 9"/>
                <a:gd name="T7" fmla="*/ 3 h 18"/>
                <a:gd name="T8" fmla="*/ 3 w 9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3" y="18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1" y="15"/>
                    <a:pt x="3" y="1"/>
                    <a:pt x="8" y="0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6" y="4"/>
                    <a:pt x="4" y="12"/>
                    <a:pt x="3" y="1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í$ľîḑe">
              <a:extLst>
                <a:ext uri="{FF2B5EF4-FFF2-40B4-BE49-F238E27FC236}">
                  <a16:creationId xmlns:a16="http://schemas.microsoft.com/office/drawing/2014/main" id="{E718532A-850C-44DB-A402-197BF84A87AE}"/>
                </a:ext>
              </a:extLst>
            </p:cNvPr>
            <p:cNvSpPr/>
            <p:nvPr/>
          </p:nvSpPr>
          <p:spPr bwMode="auto">
            <a:xfrm>
              <a:off x="6023427" y="2656946"/>
              <a:ext cx="96780" cy="66635"/>
            </a:xfrm>
            <a:custGeom>
              <a:avLst/>
              <a:gdLst>
                <a:gd name="T0" fmla="*/ 3 w 26"/>
                <a:gd name="T1" fmla="*/ 18 h 18"/>
                <a:gd name="T2" fmla="*/ 0 w 26"/>
                <a:gd name="T3" fmla="*/ 16 h 18"/>
                <a:gd name="T4" fmla="*/ 26 w 26"/>
                <a:gd name="T5" fmla="*/ 1 h 18"/>
                <a:gd name="T6" fmla="*/ 25 w 26"/>
                <a:gd name="T7" fmla="*/ 4 h 18"/>
                <a:gd name="T8" fmla="*/ 3 w 26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8">
                  <a:moveTo>
                    <a:pt x="3" y="18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4" y="0"/>
                    <a:pt x="26" y="1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16" y="3"/>
                    <a:pt x="3" y="18"/>
                    <a:pt x="3" y="1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sḻíḑè">
              <a:extLst>
                <a:ext uri="{FF2B5EF4-FFF2-40B4-BE49-F238E27FC236}">
                  <a16:creationId xmlns:a16="http://schemas.microsoft.com/office/drawing/2014/main" id="{7A41F6D5-9322-4F70-873C-1DC812367678}"/>
                </a:ext>
              </a:extLst>
            </p:cNvPr>
            <p:cNvSpPr/>
            <p:nvPr/>
          </p:nvSpPr>
          <p:spPr bwMode="auto">
            <a:xfrm>
              <a:off x="6056745" y="2736273"/>
              <a:ext cx="44423" cy="22212"/>
            </a:xfrm>
            <a:custGeom>
              <a:avLst/>
              <a:gdLst>
                <a:gd name="T0" fmla="*/ 2 w 12"/>
                <a:gd name="T1" fmla="*/ 6 h 6"/>
                <a:gd name="T2" fmla="*/ 0 w 12"/>
                <a:gd name="T3" fmla="*/ 4 h 6"/>
                <a:gd name="T4" fmla="*/ 12 w 12"/>
                <a:gd name="T5" fmla="*/ 1 h 6"/>
                <a:gd name="T6" fmla="*/ 11 w 12"/>
                <a:gd name="T7" fmla="*/ 4 h 6"/>
                <a:gd name="T8" fmla="*/ 2 w 1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2" y="6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6" y="0"/>
                    <a:pt x="12" y="1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7" y="4"/>
                    <a:pt x="2" y="6"/>
                    <a:pt x="2" y="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ïṧlïḍê">
              <a:extLst>
                <a:ext uri="{FF2B5EF4-FFF2-40B4-BE49-F238E27FC236}">
                  <a16:creationId xmlns:a16="http://schemas.microsoft.com/office/drawing/2014/main" id="{971BD33C-4073-442B-9F11-36CBE6DE77BF}"/>
                </a:ext>
              </a:extLst>
            </p:cNvPr>
            <p:cNvSpPr/>
            <p:nvPr/>
          </p:nvSpPr>
          <p:spPr bwMode="auto">
            <a:xfrm>
              <a:off x="5717224" y="2736273"/>
              <a:ext cx="46010" cy="22212"/>
            </a:xfrm>
            <a:custGeom>
              <a:avLst/>
              <a:gdLst>
                <a:gd name="T0" fmla="*/ 10 w 12"/>
                <a:gd name="T1" fmla="*/ 6 h 6"/>
                <a:gd name="T2" fmla="*/ 0 w 12"/>
                <a:gd name="T3" fmla="*/ 3 h 6"/>
                <a:gd name="T4" fmla="*/ 0 w 12"/>
                <a:gd name="T5" fmla="*/ 0 h 6"/>
                <a:gd name="T6" fmla="*/ 12 w 12"/>
                <a:gd name="T7" fmla="*/ 4 h 6"/>
                <a:gd name="T8" fmla="*/ 10 w 1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10" y="6"/>
                  </a:moveTo>
                  <a:cubicBezTo>
                    <a:pt x="9" y="6"/>
                    <a:pt x="6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11" y="4"/>
                    <a:pt x="12" y="4"/>
                  </a:cubicBezTo>
                  <a:lnTo>
                    <a:pt x="10" y="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1" name="îṣļïḍè">
            <a:extLst>
              <a:ext uri="{FF2B5EF4-FFF2-40B4-BE49-F238E27FC236}">
                <a16:creationId xmlns:a16="http://schemas.microsoft.com/office/drawing/2014/main" id="{0D6F64E6-7996-4491-B20B-7669844606B2}"/>
              </a:ext>
            </a:extLst>
          </p:cNvPr>
          <p:cNvGrpSpPr/>
          <p:nvPr/>
        </p:nvGrpSpPr>
        <p:grpSpPr>
          <a:xfrm>
            <a:off x="2205546" y="5026942"/>
            <a:ext cx="317014" cy="424309"/>
            <a:chOff x="3957743" y="5628549"/>
            <a:chExt cx="309377" cy="414088"/>
          </a:xfrm>
        </p:grpSpPr>
        <p:sp>
          <p:nvSpPr>
            <p:cNvPr id="95" name="íŝḷídê">
              <a:extLst>
                <a:ext uri="{FF2B5EF4-FFF2-40B4-BE49-F238E27FC236}">
                  <a16:creationId xmlns:a16="http://schemas.microsoft.com/office/drawing/2014/main" id="{FB83C96E-6B78-4C63-8B13-8B93F7D2466B}"/>
                </a:ext>
              </a:extLst>
            </p:cNvPr>
            <p:cNvSpPr/>
            <p:nvPr/>
          </p:nvSpPr>
          <p:spPr bwMode="auto">
            <a:xfrm>
              <a:off x="3957743" y="5639654"/>
              <a:ext cx="120578" cy="150721"/>
            </a:xfrm>
            <a:custGeom>
              <a:avLst/>
              <a:gdLst>
                <a:gd name="T0" fmla="*/ 29 w 32"/>
                <a:gd name="T1" fmla="*/ 2 h 40"/>
                <a:gd name="T2" fmla="*/ 26 w 32"/>
                <a:gd name="T3" fmla="*/ 1 h 40"/>
                <a:gd name="T4" fmla="*/ 22 w 32"/>
                <a:gd name="T5" fmla="*/ 0 h 40"/>
                <a:gd name="T6" fmla="*/ 4 w 32"/>
                <a:gd name="T7" fmla="*/ 14 h 40"/>
                <a:gd name="T8" fmla="*/ 11 w 32"/>
                <a:gd name="T9" fmla="*/ 39 h 40"/>
                <a:gd name="T10" fmla="*/ 14 w 32"/>
                <a:gd name="T11" fmla="*/ 40 h 40"/>
                <a:gd name="T12" fmla="*/ 15 w 32"/>
                <a:gd name="T13" fmla="*/ 40 h 40"/>
                <a:gd name="T14" fmla="*/ 18 w 32"/>
                <a:gd name="T15" fmla="*/ 40 h 40"/>
                <a:gd name="T16" fmla="*/ 15 w 32"/>
                <a:gd name="T17" fmla="*/ 38 h 40"/>
                <a:gd name="T18" fmla="*/ 12 w 32"/>
                <a:gd name="T19" fmla="*/ 37 h 40"/>
                <a:gd name="T20" fmla="*/ 12 w 32"/>
                <a:gd name="T21" fmla="*/ 37 h 40"/>
                <a:gd name="T22" fmla="*/ 6 w 32"/>
                <a:gd name="T23" fmla="*/ 15 h 40"/>
                <a:gd name="T24" fmla="*/ 22 w 32"/>
                <a:gd name="T25" fmla="*/ 2 h 40"/>
                <a:gd name="T26" fmla="*/ 26 w 32"/>
                <a:gd name="T27" fmla="*/ 2 h 40"/>
                <a:gd name="T28" fmla="*/ 28 w 32"/>
                <a:gd name="T29" fmla="*/ 4 h 40"/>
                <a:gd name="T30" fmla="*/ 32 w 32"/>
                <a:gd name="T31" fmla="*/ 5 h 40"/>
                <a:gd name="T32" fmla="*/ 29 w 32"/>
                <a:gd name="T33" fmla="*/ 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40">
                  <a:moveTo>
                    <a:pt x="29" y="2"/>
                  </a:moveTo>
                  <a:cubicBezTo>
                    <a:pt x="28" y="2"/>
                    <a:pt x="27" y="1"/>
                    <a:pt x="26" y="1"/>
                  </a:cubicBezTo>
                  <a:cubicBezTo>
                    <a:pt x="25" y="0"/>
                    <a:pt x="23" y="0"/>
                    <a:pt x="22" y="0"/>
                  </a:cubicBezTo>
                  <a:cubicBezTo>
                    <a:pt x="15" y="0"/>
                    <a:pt x="8" y="5"/>
                    <a:pt x="4" y="14"/>
                  </a:cubicBezTo>
                  <a:cubicBezTo>
                    <a:pt x="0" y="25"/>
                    <a:pt x="3" y="36"/>
                    <a:pt x="11" y="39"/>
                  </a:cubicBezTo>
                  <a:cubicBezTo>
                    <a:pt x="12" y="39"/>
                    <a:pt x="13" y="40"/>
                    <a:pt x="14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6" y="40"/>
                    <a:pt x="17" y="40"/>
                    <a:pt x="18" y="40"/>
                  </a:cubicBezTo>
                  <a:cubicBezTo>
                    <a:pt x="17" y="39"/>
                    <a:pt x="16" y="39"/>
                    <a:pt x="15" y="38"/>
                  </a:cubicBezTo>
                  <a:cubicBezTo>
                    <a:pt x="14" y="38"/>
                    <a:pt x="13" y="38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5" y="34"/>
                    <a:pt x="2" y="24"/>
                    <a:pt x="6" y="15"/>
                  </a:cubicBezTo>
                  <a:cubicBezTo>
                    <a:pt x="9" y="7"/>
                    <a:pt x="16" y="2"/>
                    <a:pt x="22" y="2"/>
                  </a:cubicBezTo>
                  <a:cubicBezTo>
                    <a:pt x="23" y="2"/>
                    <a:pt x="24" y="2"/>
                    <a:pt x="26" y="2"/>
                  </a:cubicBezTo>
                  <a:cubicBezTo>
                    <a:pt x="27" y="3"/>
                    <a:pt x="28" y="4"/>
                    <a:pt x="28" y="4"/>
                  </a:cubicBezTo>
                  <a:cubicBezTo>
                    <a:pt x="30" y="4"/>
                    <a:pt x="31" y="5"/>
                    <a:pt x="32" y="5"/>
                  </a:cubicBezTo>
                  <a:cubicBezTo>
                    <a:pt x="31" y="4"/>
                    <a:pt x="30" y="3"/>
                    <a:pt x="29" y="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íşḻíde">
              <a:extLst>
                <a:ext uri="{FF2B5EF4-FFF2-40B4-BE49-F238E27FC236}">
                  <a16:creationId xmlns:a16="http://schemas.microsoft.com/office/drawing/2014/main" id="{90C401E3-AC1E-4A35-B30D-9B15B8FE0432}"/>
                </a:ext>
              </a:extLst>
            </p:cNvPr>
            <p:cNvSpPr/>
            <p:nvPr/>
          </p:nvSpPr>
          <p:spPr bwMode="auto">
            <a:xfrm>
              <a:off x="3987888" y="5647588"/>
              <a:ext cx="134857" cy="150721"/>
            </a:xfrm>
            <a:custGeom>
              <a:avLst/>
              <a:gdLst>
                <a:gd name="T0" fmla="*/ 25 w 36"/>
                <a:gd name="T1" fmla="*/ 1 h 40"/>
                <a:gd name="T2" fmla="*/ 21 w 36"/>
                <a:gd name="T3" fmla="*/ 0 h 40"/>
                <a:gd name="T4" fmla="*/ 20 w 36"/>
                <a:gd name="T5" fmla="*/ 0 h 40"/>
                <a:gd name="T6" fmla="*/ 18 w 36"/>
                <a:gd name="T7" fmla="*/ 0 h 40"/>
                <a:gd name="T8" fmla="*/ 3 w 36"/>
                <a:gd name="T9" fmla="*/ 15 h 40"/>
                <a:gd name="T10" fmla="*/ 4 w 36"/>
                <a:gd name="T11" fmla="*/ 35 h 40"/>
                <a:gd name="T12" fmla="*/ 6 w 36"/>
                <a:gd name="T13" fmla="*/ 38 h 40"/>
                <a:gd name="T14" fmla="*/ 9 w 36"/>
                <a:gd name="T15" fmla="*/ 40 h 40"/>
                <a:gd name="T16" fmla="*/ 14 w 36"/>
                <a:gd name="T17" fmla="*/ 40 h 40"/>
                <a:gd name="T18" fmla="*/ 31 w 36"/>
                <a:gd name="T19" fmla="*/ 26 h 40"/>
                <a:gd name="T20" fmla="*/ 25 w 36"/>
                <a:gd name="T21" fmla="*/ 1 h 40"/>
                <a:gd name="T22" fmla="*/ 29 w 36"/>
                <a:gd name="T23" fmla="*/ 25 h 40"/>
                <a:gd name="T24" fmla="*/ 14 w 36"/>
                <a:gd name="T25" fmla="*/ 38 h 40"/>
                <a:gd name="T26" fmla="*/ 10 w 36"/>
                <a:gd name="T27" fmla="*/ 38 h 40"/>
                <a:gd name="T28" fmla="*/ 10 w 36"/>
                <a:gd name="T29" fmla="*/ 38 h 40"/>
                <a:gd name="T30" fmla="*/ 7 w 36"/>
                <a:gd name="T31" fmla="*/ 36 h 40"/>
                <a:gd name="T32" fmla="*/ 4 w 36"/>
                <a:gd name="T33" fmla="*/ 15 h 40"/>
                <a:gd name="T34" fmla="*/ 20 w 36"/>
                <a:gd name="T35" fmla="*/ 2 h 40"/>
                <a:gd name="T36" fmla="*/ 20 w 36"/>
                <a:gd name="T37" fmla="*/ 2 h 40"/>
                <a:gd name="T38" fmla="*/ 24 w 36"/>
                <a:gd name="T39" fmla="*/ 3 h 40"/>
                <a:gd name="T40" fmla="*/ 24 w 36"/>
                <a:gd name="T41" fmla="*/ 3 h 40"/>
                <a:gd name="T42" fmla="*/ 29 w 36"/>
                <a:gd name="T43" fmla="*/ 2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6" h="40">
                  <a:moveTo>
                    <a:pt x="25" y="1"/>
                  </a:moveTo>
                  <a:cubicBezTo>
                    <a:pt x="24" y="1"/>
                    <a:pt x="22" y="0"/>
                    <a:pt x="21" y="0"/>
                  </a:cubicBezTo>
                  <a:cubicBezTo>
                    <a:pt x="21" y="0"/>
                    <a:pt x="21" y="0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1" y="2"/>
                    <a:pt x="6" y="7"/>
                    <a:pt x="3" y="15"/>
                  </a:cubicBezTo>
                  <a:cubicBezTo>
                    <a:pt x="0" y="22"/>
                    <a:pt x="0" y="30"/>
                    <a:pt x="4" y="35"/>
                  </a:cubicBezTo>
                  <a:cubicBezTo>
                    <a:pt x="4" y="36"/>
                    <a:pt x="5" y="37"/>
                    <a:pt x="6" y="38"/>
                  </a:cubicBezTo>
                  <a:cubicBezTo>
                    <a:pt x="7" y="39"/>
                    <a:pt x="8" y="39"/>
                    <a:pt x="9" y="40"/>
                  </a:cubicBezTo>
                  <a:cubicBezTo>
                    <a:pt x="11" y="40"/>
                    <a:pt x="12" y="40"/>
                    <a:pt x="14" y="40"/>
                  </a:cubicBezTo>
                  <a:cubicBezTo>
                    <a:pt x="21" y="40"/>
                    <a:pt x="28" y="35"/>
                    <a:pt x="31" y="26"/>
                  </a:cubicBezTo>
                  <a:cubicBezTo>
                    <a:pt x="36" y="15"/>
                    <a:pt x="33" y="4"/>
                    <a:pt x="25" y="1"/>
                  </a:cubicBezTo>
                  <a:close/>
                  <a:moveTo>
                    <a:pt x="29" y="25"/>
                  </a:moveTo>
                  <a:cubicBezTo>
                    <a:pt x="26" y="33"/>
                    <a:pt x="20" y="38"/>
                    <a:pt x="14" y="38"/>
                  </a:cubicBezTo>
                  <a:cubicBezTo>
                    <a:pt x="12" y="38"/>
                    <a:pt x="11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9" y="37"/>
                    <a:pt x="8" y="37"/>
                    <a:pt x="7" y="36"/>
                  </a:cubicBezTo>
                  <a:cubicBezTo>
                    <a:pt x="3" y="32"/>
                    <a:pt x="1" y="23"/>
                    <a:pt x="4" y="15"/>
                  </a:cubicBezTo>
                  <a:cubicBezTo>
                    <a:pt x="8" y="8"/>
                    <a:pt x="14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2"/>
                    <a:pt x="23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31" y="6"/>
                    <a:pt x="33" y="16"/>
                    <a:pt x="29" y="2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ṩ1îďe">
              <a:extLst>
                <a:ext uri="{FF2B5EF4-FFF2-40B4-BE49-F238E27FC236}">
                  <a16:creationId xmlns:a16="http://schemas.microsoft.com/office/drawing/2014/main" id="{F146D237-86E4-44DE-877E-6C9A3A180A43}"/>
                </a:ext>
              </a:extLst>
            </p:cNvPr>
            <p:cNvSpPr/>
            <p:nvPr/>
          </p:nvSpPr>
          <p:spPr bwMode="auto">
            <a:xfrm>
              <a:off x="4105292" y="5883982"/>
              <a:ext cx="120578" cy="150721"/>
            </a:xfrm>
            <a:custGeom>
              <a:avLst/>
              <a:gdLst>
                <a:gd name="T0" fmla="*/ 29 w 32"/>
                <a:gd name="T1" fmla="*/ 2 h 40"/>
                <a:gd name="T2" fmla="*/ 26 w 32"/>
                <a:gd name="T3" fmla="*/ 1 h 40"/>
                <a:gd name="T4" fmla="*/ 22 w 32"/>
                <a:gd name="T5" fmla="*/ 0 h 40"/>
                <a:gd name="T6" fmla="*/ 4 w 32"/>
                <a:gd name="T7" fmla="*/ 14 h 40"/>
                <a:gd name="T8" fmla="*/ 11 w 32"/>
                <a:gd name="T9" fmla="*/ 39 h 40"/>
                <a:gd name="T10" fmla="*/ 14 w 32"/>
                <a:gd name="T11" fmla="*/ 40 h 40"/>
                <a:gd name="T12" fmla="*/ 15 w 32"/>
                <a:gd name="T13" fmla="*/ 40 h 40"/>
                <a:gd name="T14" fmla="*/ 18 w 32"/>
                <a:gd name="T15" fmla="*/ 40 h 40"/>
                <a:gd name="T16" fmla="*/ 15 w 32"/>
                <a:gd name="T17" fmla="*/ 38 h 40"/>
                <a:gd name="T18" fmla="*/ 12 w 32"/>
                <a:gd name="T19" fmla="*/ 37 h 40"/>
                <a:gd name="T20" fmla="*/ 12 w 32"/>
                <a:gd name="T21" fmla="*/ 37 h 40"/>
                <a:gd name="T22" fmla="*/ 6 w 32"/>
                <a:gd name="T23" fmla="*/ 15 h 40"/>
                <a:gd name="T24" fmla="*/ 22 w 32"/>
                <a:gd name="T25" fmla="*/ 2 h 40"/>
                <a:gd name="T26" fmla="*/ 25 w 32"/>
                <a:gd name="T27" fmla="*/ 3 h 40"/>
                <a:gd name="T28" fmla="*/ 28 w 32"/>
                <a:gd name="T29" fmla="*/ 4 h 40"/>
                <a:gd name="T30" fmla="*/ 32 w 32"/>
                <a:gd name="T31" fmla="*/ 5 h 40"/>
                <a:gd name="T32" fmla="*/ 29 w 32"/>
                <a:gd name="T33" fmla="*/ 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40">
                  <a:moveTo>
                    <a:pt x="29" y="2"/>
                  </a:moveTo>
                  <a:cubicBezTo>
                    <a:pt x="28" y="2"/>
                    <a:pt x="27" y="1"/>
                    <a:pt x="26" y="1"/>
                  </a:cubicBezTo>
                  <a:cubicBezTo>
                    <a:pt x="25" y="0"/>
                    <a:pt x="23" y="0"/>
                    <a:pt x="22" y="0"/>
                  </a:cubicBezTo>
                  <a:cubicBezTo>
                    <a:pt x="15" y="0"/>
                    <a:pt x="8" y="6"/>
                    <a:pt x="4" y="14"/>
                  </a:cubicBezTo>
                  <a:cubicBezTo>
                    <a:pt x="0" y="25"/>
                    <a:pt x="3" y="36"/>
                    <a:pt x="11" y="39"/>
                  </a:cubicBezTo>
                  <a:cubicBezTo>
                    <a:pt x="12" y="40"/>
                    <a:pt x="13" y="40"/>
                    <a:pt x="14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6" y="40"/>
                    <a:pt x="17" y="40"/>
                    <a:pt x="18" y="40"/>
                  </a:cubicBezTo>
                  <a:cubicBezTo>
                    <a:pt x="17" y="39"/>
                    <a:pt x="16" y="39"/>
                    <a:pt x="15" y="38"/>
                  </a:cubicBezTo>
                  <a:cubicBezTo>
                    <a:pt x="14" y="38"/>
                    <a:pt x="13" y="38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5" y="34"/>
                    <a:pt x="2" y="24"/>
                    <a:pt x="6" y="15"/>
                  </a:cubicBezTo>
                  <a:cubicBezTo>
                    <a:pt x="9" y="7"/>
                    <a:pt x="16" y="2"/>
                    <a:pt x="22" y="2"/>
                  </a:cubicBezTo>
                  <a:cubicBezTo>
                    <a:pt x="23" y="2"/>
                    <a:pt x="24" y="2"/>
                    <a:pt x="25" y="3"/>
                  </a:cubicBezTo>
                  <a:cubicBezTo>
                    <a:pt x="27" y="3"/>
                    <a:pt x="27" y="4"/>
                    <a:pt x="28" y="4"/>
                  </a:cubicBezTo>
                  <a:cubicBezTo>
                    <a:pt x="30" y="4"/>
                    <a:pt x="31" y="5"/>
                    <a:pt x="32" y="5"/>
                  </a:cubicBezTo>
                  <a:cubicBezTo>
                    <a:pt x="31" y="4"/>
                    <a:pt x="30" y="3"/>
                    <a:pt x="29" y="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Sḻíḋè">
              <a:extLst>
                <a:ext uri="{FF2B5EF4-FFF2-40B4-BE49-F238E27FC236}">
                  <a16:creationId xmlns:a16="http://schemas.microsoft.com/office/drawing/2014/main" id="{7211D0CC-24DC-4395-B2CC-A71E1169819D}"/>
                </a:ext>
              </a:extLst>
            </p:cNvPr>
            <p:cNvSpPr/>
            <p:nvPr/>
          </p:nvSpPr>
          <p:spPr bwMode="auto">
            <a:xfrm>
              <a:off x="4130677" y="5891916"/>
              <a:ext cx="136443" cy="150721"/>
            </a:xfrm>
            <a:custGeom>
              <a:avLst/>
              <a:gdLst>
                <a:gd name="T0" fmla="*/ 26 w 36"/>
                <a:gd name="T1" fmla="*/ 1 h 40"/>
                <a:gd name="T2" fmla="*/ 22 w 36"/>
                <a:gd name="T3" fmla="*/ 0 h 40"/>
                <a:gd name="T4" fmla="*/ 21 w 36"/>
                <a:gd name="T5" fmla="*/ 0 h 40"/>
                <a:gd name="T6" fmla="*/ 18 w 36"/>
                <a:gd name="T7" fmla="*/ 1 h 40"/>
                <a:gd name="T8" fmla="*/ 3 w 36"/>
                <a:gd name="T9" fmla="*/ 15 h 40"/>
                <a:gd name="T10" fmla="*/ 5 w 36"/>
                <a:gd name="T11" fmla="*/ 35 h 40"/>
                <a:gd name="T12" fmla="*/ 7 w 36"/>
                <a:gd name="T13" fmla="*/ 38 h 40"/>
                <a:gd name="T14" fmla="*/ 10 w 36"/>
                <a:gd name="T15" fmla="*/ 40 h 40"/>
                <a:gd name="T16" fmla="*/ 15 w 36"/>
                <a:gd name="T17" fmla="*/ 40 h 40"/>
                <a:gd name="T18" fmla="*/ 32 w 36"/>
                <a:gd name="T19" fmla="*/ 26 h 40"/>
                <a:gd name="T20" fmla="*/ 26 w 36"/>
                <a:gd name="T21" fmla="*/ 1 h 40"/>
                <a:gd name="T22" fmla="*/ 30 w 36"/>
                <a:gd name="T23" fmla="*/ 25 h 40"/>
                <a:gd name="T24" fmla="*/ 15 w 36"/>
                <a:gd name="T25" fmla="*/ 38 h 40"/>
                <a:gd name="T26" fmla="*/ 11 w 36"/>
                <a:gd name="T27" fmla="*/ 38 h 40"/>
                <a:gd name="T28" fmla="*/ 11 w 36"/>
                <a:gd name="T29" fmla="*/ 38 h 40"/>
                <a:gd name="T30" fmla="*/ 8 w 36"/>
                <a:gd name="T31" fmla="*/ 36 h 40"/>
                <a:gd name="T32" fmla="*/ 5 w 36"/>
                <a:gd name="T33" fmla="*/ 15 h 40"/>
                <a:gd name="T34" fmla="*/ 21 w 36"/>
                <a:gd name="T35" fmla="*/ 2 h 40"/>
                <a:gd name="T36" fmla="*/ 21 w 36"/>
                <a:gd name="T37" fmla="*/ 2 h 40"/>
                <a:gd name="T38" fmla="*/ 25 w 36"/>
                <a:gd name="T39" fmla="*/ 3 h 40"/>
                <a:gd name="T40" fmla="*/ 25 w 36"/>
                <a:gd name="T41" fmla="*/ 3 h 40"/>
                <a:gd name="T42" fmla="*/ 30 w 36"/>
                <a:gd name="T43" fmla="*/ 2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6" h="40">
                  <a:moveTo>
                    <a:pt x="26" y="1"/>
                  </a:moveTo>
                  <a:cubicBezTo>
                    <a:pt x="25" y="1"/>
                    <a:pt x="23" y="0"/>
                    <a:pt x="22" y="0"/>
                  </a:cubicBezTo>
                  <a:cubicBezTo>
                    <a:pt x="22" y="0"/>
                    <a:pt x="21" y="0"/>
                    <a:pt x="21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12" y="2"/>
                    <a:pt x="6" y="7"/>
                    <a:pt x="3" y="15"/>
                  </a:cubicBezTo>
                  <a:cubicBezTo>
                    <a:pt x="0" y="22"/>
                    <a:pt x="1" y="30"/>
                    <a:pt x="5" y="35"/>
                  </a:cubicBezTo>
                  <a:cubicBezTo>
                    <a:pt x="5" y="36"/>
                    <a:pt x="6" y="37"/>
                    <a:pt x="7" y="38"/>
                  </a:cubicBezTo>
                  <a:cubicBezTo>
                    <a:pt x="8" y="39"/>
                    <a:pt x="9" y="39"/>
                    <a:pt x="10" y="40"/>
                  </a:cubicBezTo>
                  <a:cubicBezTo>
                    <a:pt x="12" y="40"/>
                    <a:pt x="13" y="40"/>
                    <a:pt x="15" y="40"/>
                  </a:cubicBezTo>
                  <a:cubicBezTo>
                    <a:pt x="22" y="40"/>
                    <a:pt x="29" y="35"/>
                    <a:pt x="32" y="26"/>
                  </a:cubicBezTo>
                  <a:cubicBezTo>
                    <a:pt x="36" y="16"/>
                    <a:pt x="33" y="4"/>
                    <a:pt x="26" y="1"/>
                  </a:cubicBezTo>
                  <a:close/>
                  <a:moveTo>
                    <a:pt x="30" y="25"/>
                  </a:moveTo>
                  <a:cubicBezTo>
                    <a:pt x="27" y="33"/>
                    <a:pt x="21" y="38"/>
                    <a:pt x="15" y="38"/>
                  </a:cubicBezTo>
                  <a:cubicBezTo>
                    <a:pt x="13" y="38"/>
                    <a:pt x="12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0" y="37"/>
                    <a:pt x="9" y="37"/>
                    <a:pt x="8" y="36"/>
                  </a:cubicBezTo>
                  <a:cubicBezTo>
                    <a:pt x="3" y="32"/>
                    <a:pt x="2" y="23"/>
                    <a:pt x="5" y="15"/>
                  </a:cubicBezTo>
                  <a:cubicBezTo>
                    <a:pt x="8" y="8"/>
                    <a:pt x="15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3" y="2"/>
                    <a:pt x="24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32" y="6"/>
                    <a:pt x="34" y="16"/>
                    <a:pt x="30" y="2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ŝḷíďê">
              <a:extLst>
                <a:ext uri="{FF2B5EF4-FFF2-40B4-BE49-F238E27FC236}">
                  <a16:creationId xmlns:a16="http://schemas.microsoft.com/office/drawing/2014/main" id="{2F95AEE1-1C93-45E6-825E-6E219738E297}"/>
                </a:ext>
              </a:extLst>
            </p:cNvPr>
            <p:cNvSpPr/>
            <p:nvPr/>
          </p:nvSpPr>
          <p:spPr bwMode="auto">
            <a:xfrm>
              <a:off x="3984715" y="5647588"/>
              <a:ext cx="274473" cy="395049"/>
            </a:xfrm>
            <a:custGeom>
              <a:avLst/>
              <a:gdLst>
                <a:gd name="T0" fmla="*/ 125 w 173"/>
                <a:gd name="T1" fmla="*/ 0 h 249"/>
                <a:gd name="T2" fmla="*/ 2 w 173"/>
                <a:gd name="T3" fmla="*/ 244 h 249"/>
                <a:gd name="T4" fmla="*/ 0 w 173"/>
                <a:gd name="T5" fmla="*/ 249 h 249"/>
                <a:gd name="T6" fmla="*/ 0 w 173"/>
                <a:gd name="T7" fmla="*/ 249 h 249"/>
                <a:gd name="T8" fmla="*/ 47 w 173"/>
                <a:gd name="T9" fmla="*/ 249 h 249"/>
                <a:gd name="T10" fmla="*/ 173 w 173"/>
                <a:gd name="T11" fmla="*/ 0 h 249"/>
                <a:gd name="T12" fmla="*/ 125 w 173"/>
                <a:gd name="T13" fmla="*/ 0 h 249"/>
                <a:gd name="T14" fmla="*/ 45 w 173"/>
                <a:gd name="T15" fmla="*/ 244 h 249"/>
                <a:gd name="T16" fmla="*/ 7 w 173"/>
                <a:gd name="T17" fmla="*/ 244 h 249"/>
                <a:gd name="T18" fmla="*/ 128 w 173"/>
                <a:gd name="T19" fmla="*/ 5 h 249"/>
                <a:gd name="T20" fmla="*/ 166 w 173"/>
                <a:gd name="T21" fmla="*/ 5 h 249"/>
                <a:gd name="T22" fmla="*/ 130 w 173"/>
                <a:gd name="T23" fmla="*/ 73 h 249"/>
                <a:gd name="T24" fmla="*/ 45 w 173"/>
                <a:gd name="T25" fmla="*/ 24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249">
                  <a:moveTo>
                    <a:pt x="125" y="0"/>
                  </a:moveTo>
                  <a:lnTo>
                    <a:pt x="2" y="244"/>
                  </a:lnTo>
                  <a:lnTo>
                    <a:pt x="0" y="249"/>
                  </a:lnTo>
                  <a:lnTo>
                    <a:pt x="0" y="249"/>
                  </a:lnTo>
                  <a:lnTo>
                    <a:pt x="47" y="249"/>
                  </a:lnTo>
                  <a:lnTo>
                    <a:pt x="173" y="0"/>
                  </a:lnTo>
                  <a:lnTo>
                    <a:pt x="125" y="0"/>
                  </a:lnTo>
                  <a:close/>
                  <a:moveTo>
                    <a:pt x="45" y="244"/>
                  </a:moveTo>
                  <a:lnTo>
                    <a:pt x="7" y="244"/>
                  </a:lnTo>
                  <a:lnTo>
                    <a:pt x="128" y="5"/>
                  </a:lnTo>
                  <a:lnTo>
                    <a:pt x="166" y="5"/>
                  </a:lnTo>
                  <a:lnTo>
                    <a:pt x="130" y="73"/>
                  </a:lnTo>
                  <a:lnTo>
                    <a:pt x="45" y="2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iśļiḑé">
              <a:extLst>
                <a:ext uri="{FF2B5EF4-FFF2-40B4-BE49-F238E27FC236}">
                  <a16:creationId xmlns:a16="http://schemas.microsoft.com/office/drawing/2014/main" id="{6AF376C9-5D74-49B1-B718-2E5A9DF078A2}"/>
                </a:ext>
              </a:extLst>
            </p:cNvPr>
            <p:cNvSpPr/>
            <p:nvPr/>
          </p:nvSpPr>
          <p:spPr bwMode="auto">
            <a:xfrm>
              <a:off x="3968849" y="5628549"/>
              <a:ext cx="290338" cy="414088"/>
            </a:xfrm>
            <a:custGeom>
              <a:avLst/>
              <a:gdLst>
                <a:gd name="T0" fmla="*/ 166 w 183"/>
                <a:gd name="T1" fmla="*/ 0 h 261"/>
                <a:gd name="T2" fmla="*/ 126 w 183"/>
                <a:gd name="T3" fmla="*/ 0 h 261"/>
                <a:gd name="T4" fmla="*/ 0 w 183"/>
                <a:gd name="T5" fmla="*/ 246 h 261"/>
                <a:gd name="T6" fmla="*/ 0 w 183"/>
                <a:gd name="T7" fmla="*/ 246 h 261"/>
                <a:gd name="T8" fmla="*/ 10 w 183"/>
                <a:gd name="T9" fmla="*/ 261 h 261"/>
                <a:gd name="T10" fmla="*/ 10 w 183"/>
                <a:gd name="T11" fmla="*/ 261 h 261"/>
                <a:gd name="T12" fmla="*/ 40 w 183"/>
                <a:gd name="T13" fmla="*/ 261 h 261"/>
                <a:gd name="T14" fmla="*/ 43 w 183"/>
                <a:gd name="T15" fmla="*/ 256 h 261"/>
                <a:gd name="T16" fmla="*/ 12 w 183"/>
                <a:gd name="T17" fmla="*/ 256 h 261"/>
                <a:gd name="T18" fmla="*/ 12 w 183"/>
                <a:gd name="T19" fmla="*/ 256 h 261"/>
                <a:gd name="T20" fmla="*/ 5 w 183"/>
                <a:gd name="T21" fmla="*/ 246 h 261"/>
                <a:gd name="T22" fmla="*/ 128 w 183"/>
                <a:gd name="T23" fmla="*/ 5 h 261"/>
                <a:gd name="T24" fmla="*/ 164 w 183"/>
                <a:gd name="T25" fmla="*/ 5 h 261"/>
                <a:gd name="T26" fmla="*/ 173 w 183"/>
                <a:gd name="T27" fmla="*/ 12 h 261"/>
                <a:gd name="T28" fmla="*/ 176 w 183"/>
                <a:gd name="T29" fmla="*/ 14 h 261"/>
                <a:gd name="T30" fmla="*/ 173 w 183"/>
                <a:gd name="T31" fmla="*/ 17 h 261"/>
                <a:gd name="T32" fmla="*/ 176 w 183"/>
                <a:gd name="T33" fmla="*/ 17 h 261"/>
                <a:gd name="T34" fmla="*/ 140 w 183"/>
                <a:gd name="T35" fmla="*/ 85 h 261"/>
                <a:gd name="T36" fmla="*/ 183 w 183"/>
                <a:gd name="T37" fmla="*/ 12 h 261"/>
                <a:gd name="T38" fmla="*/ 183 w 183"/>
                <a:gd name="T39" fmla="*/ 12 h 261"/>
                <a:gd name="T40" fmla="*/ 166 w 183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3" h="261">
                  <a:moveTo>
                    <a:pt x="166" y="0"/>
                  </a:moveTo>
                  <a:lnTo>
                    <a:pt x="126" y="0"/>
                  </a:lnTo>
                  <a:lnTo>
                    <a:pt x="0" y="246"/>
                  </a:lnTo>
                  <a:lnTo>
                    <a:pt x="0" y="246"/>
                  </a:lnTo>
                  <a:lnTo>
                    <a:pt x="10" y="261"/>
                  </a:lnTo>
                  <a:lnTo>
                    <a:pt x="10" y="261"/>
                  </a:lnTo>
                  <a:lnTo>
                    <a:pt x="40" y="261"/>
                  </a:lnTo>
                  <a:lnTo>
                    <a:pt x="43" y="256"/>
                  </a:lnTo>
                  <a:lnTo>
                    <a:pt x="12" y="256"/>
                  </a:lnTo>
                  <a:lnTo>
                    <a:pt x="12" y="256"/>
                  </a:lnTo>
                  <a:lnTo>
                    <a:pt x="5" y="246"/>
                  </a:lnTo>
                  <a:lnTo>
                    <a:pt x="128" y="5"/>
                  </a:lnTo>
                  <a:lnTo>
                    <a:pt x="164" y="5"/>
                  </a:lnTo>
                  <a:lnTo>
                    <a:pt x="173" y="12"/>
                  </a:lnTo>
                  <a:lnTo>
                    <a:pt x="176" y="14"/>
                  </a:lnTo>
                  <a:lnTo>
                    <a:pt x="173" y="17"/>
                  </a:lnTo>
                  <a:lnTo>
                    <a:pt x="176" y="17"/>
                  </a:lnTo>
                  <a:lnTo>
                    <a:pt x="140" y="85"/>
                  </a:lnTo>
                  <a:lnTo>
                    <a:pt x="183" y="12"/>
                  </a:lnTo>
                  <a:lnTo>
                    <a:pt x="183" y="12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2" name="iṧḻíḑê">
            <a:extLst>
              <a:ext uri="{FF2B5EF4-FFF2-40B4-BE49-F238E27FC236}">
                <a16:creationId xmlns:a16="http://schemas.microsoft.com/office/drawing/2014/main" id="{E01727AA-5EC1-4E93-B108-BF5FCD85BF67}"/>
              </a:ext>
            </a:extLst>
          </p:cNvPr>
          <p:cNvGrpSpPr/>
          <p:nvPr/>
        </p:nvGrpSpPr>
        <p:grpSpPr>
          <a:xfrm>
            <a:off x="388244" y="4056170"/>
            <a:ext cx="424309" cy="500718"/>
            <a:chOff x="4711354" y="5301720"/>
            <a:chExt cx="414088" cy="488656"/>
          </a:xfrm>
        </p:grpSpPr>
        <p:sp>
          <p:nvSpPr>
            <p:cNvPr id="91" name="ïṧ1îḋé">
              <a:extLst>
                <a:ext uri="{FF2B5EF4-FFF2-40B4-BE49-F238E27FC236}">
                  <a16:creationId xmlns:a16="http://schemas.microsoft.com/office/drawing/2014/main" id="{A0EDC7D3-D3D2-48E6-B734-C2A38E4387D9}"/>
                </a:ext>
              </a:extLst>
            </p:cNvPr>
            <p:cNvSpPr/>
            <p:nvPr/>
          </p:nvSpPr>
          <p:spPr bwMode="auto">
            <a:xfrm>
              <a:off x="4801786" y="5301720"/>
              <a:ext cx="323656" cy="323656"/>
            </a:xfrm>
            <a:custGeom>
              <a:avLst/>
              <a:gdLst>
                <a:gd name="T0" fmla="*/ 43 w 86"/>
                <a:gd name="T1" fmla="*/ 86 h 86"/>
                <a:gd name="T2" fmla="*/ 0 w 86"/>
                <a:gd name="T3" fmla="*/ 43 h 86"/>
                <a:gd name="T4" fmla="*/ 43 w 86"/>
                <a:gd name="T5" fmla="*/ 0 h 86"/>
                <a:gd name="T6" fmla="*/ 86 w 86"/>
                <a:gd name="T7" fmla="*/ 43 h 86"/>
                <a:gd name="T8" fmla="*/ 43 w 86"/>
                <a:gd name="T9" fmla="*/ 86 h 86"/>
                <a:gd name="T10" fmla="*/ 43 w 86"/>
                <a:gd name="T11" fmla="*/ 3 h 86"/>
                <a:gd name="T12" fmla="*/ 3 w 86"/>
                <a:gd name="T13" fmla="*/ 43 h 86"/>
                <a:gd name="T14" fmla="*/ 43 w 86"/>
                <a:gd name="T15" fmla="*/ 83 h 86"/>
                <a:gd name="T16" fmla="*/ 83 w 86"/>
                <a:gd name="T17" fmla="*/ 43 h 86"/>
                <a:gd name="T18" fmla="*/ 43 w 86"/>
                <a:gd name="T19" fmla="*/ 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43" y="86"/>
                  </a:moveTo>
                  <a:cubicBezTo>
                    <a:pt x="19" y="86"/>
                    <a:pt x="0" y="67"/>
                    <a:pt x="0" y="43"/>
                  </a:cubicBezTo>
                  <a:cubicBezTo>
                    <a:pt x="0" y="20"/>
                    <a:pt x="19" y="0"/>
                    <a:pt x="43" y="0"/>
                  </a:cubicBezTo>
                  <a:cubicBezTo>
                    <a:pt x="67" y="0"/>
                    <a:pt x="86" y="20"/>
                    <a:pt x="86" y="43"/>
                  </a:cubicBezTo>
                  <a:cubicBezTo>
                    <a:pt x="86" y="67"/>
                    <a:pt x="67" y="86"/>
                    <a:pt x="43" y="86"/>
                  </a:cubicBezTo>
                  <a:close/>
                  <a:moveTo>
                    <a:pt x="43" y="3"/>
                  </a:moveTo>
                  <a:cubicBezTo>
                    <a:pt x="21" y="3"/>
                    <a:pt x="3" y="21"/>
                    <a:pt x="3" y="43"/>
                  </a:cubicBezTo>
                  <a:cubicBezTo>
                    <a:pt x="3" y="65"/>
                    <a:pt x="21" y="83"/>
                    <a:pt x="43" y="83"/>
                  </a:cubicBezTo>
                  <a:cubicBezTo>
                    <a:pt x="65" y="83"/>
                    <a:pt x="83" y="65"/>
                    <a:pt x="83" y="43"/>
                  </a:cubicBezTo>
                  <a:cubicBezTo>
                    <a:pt x="83" y="21"/>
                    <a:pt x="65" y="3"/>
                    <a:pt x="43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ṥḻîḑe">
              <a:extLst>
                <a:ext uri="{FF2B5EF4-FFF2-40B4-BE49-F238E27FC236}">
                  <a16:creationId xmlns:a16="http://schemas.microsoft.com/office/drawing/2014/main" id="{68614AB0-6F1A-4C19-B23B-0C51E0D53CB2}"/>
                </a:ext>
              </a:extLst>
            </p:cNvPr>
            <p:cNvSpPr/>
            <p:nvPr/>
          </p:nvSpPr>
          <p:spPr bwMode="auto">
            <a:xfrm>
              <a:off x="4835104" y="5335037"/>
              <a:ext cx="257020" cy="260193"/>
            </a:xfrm>
            <a:custGeom>
              <a:avLst/>
              <a:gdLst>
                <a:gd name="T0" fmla="*/ 34 w 68"/>
                <a:gd name="T1" fmla="*/ 69 h 69"/>
                <a:gd name="T2" fmla="*/ 0 w 68"/>
                <a:gd name="T3" fmla="*/ 34 h 69"/>
                <a:gd name="T4" fmla="*/ 34 w 68"/>
                <a:gd name="T5" fmla="*/ 0 h 69"/>
                <a:gd name="T6" fmla="*/ 68 w 68"/>
                <a:gd name="T7" fmla="*/ 34 h 69"/>
                <a:gd name="T8" fmla="*/ 34 w 68"/>
                <a:gd name="T9" fmla="*/ 69 h 69"/>
                <a:gd name="T10" fmla="*/ 34 w 68"/>
                <a:gd name="T11" fmla="*/ 3 h 69"/>
                <a:gd name="T12" fmla="*/ 3 w 68"/>
                <a:gd name="T13" fmla="*/ 34 h 69"/>
                <a:gd name="T14" fmla="*/ 34 w 68"/>
                <a:gd name="T15" fmla="*/ 66 h 69"/>
                <a:gd name="T16" fmla="*/ 65 w 68"/>
                <a:gd name="T17" fmla="*/ 34 h 69"/>
                <a:gd name="T18" fmla="*/ 34 w 68"/>
                <a:gd name="T19" fmla="*/ 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69">
                  <a:moveTo>
                    <a:pt x="34" y="69"/>
                  </a:moveTo>
                  <a:cubicBezTo>
                    <a:pt x="15" y="69"/>
                    <a:pt x="0" y="53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3" y="0"/>
                    <a:pt x="68" y="15"/>
                    <a:pt x="68" y="34"/>
                  </a:cubicBezTo>
                  <a:cubicBezTo>
                    <a:pt x="68" y="53"/>
                    <a:pt x="53" y="69"/>
                    <a:pt x="34" y="69"/>
                  </a:cubicBezTo>
                  <a:close/>
                  <a:moveTo>
                    <a:pt x="34" y="3"/>
                  </a:moveTo>
                  <a:cubicBezTo>
                    <a:pt x="17" y="3"/>
                    <a:pt x="3" y="17"/>
                    <a:pt x="3" y="34"/>
                  </a:cubicBezTo>
                  <a:cubicBezTo>
                    <a:pt x="3" y="51"/>
                    <a:pt x="17" y="66"/>
                    <a:pt x="34" y="66"/>
                  </a:cubicBezTo>
                  <a:cubicBezTo>
                    <a:pt x="51" y="66"/>
                    <a:pt x="65" y="51"/>
                    <a:pt x="65" y="34"/>
                  </a:cubicBezTo>
                  <a:cubicBezTo>
                    <a:pt x="65" y="17"/>
                    <a:pt x="51" y="3"/>
                    <a:pt x="34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śḻiḑè">
              <a:extLst>
                <a:ext uri="{FF2B5EF4-FFF2-40B4-BE49-F238E27FC236}">
                  <a16:creationId xmlns:a16="http://schemas.microsoft.com/office/drawing/2014/main" id="{828E5DE6-0095-475F-B15C-13A5FE370785}"/>
                </a:ext>
              </a:extLst>
            </p:cNvPr>
            <p:cNvSpPr/>
            <p:nvPr/>
          </p:nvSpPr>
          <p:spPr bwMode="auto">
            <a:xfrm>
              <a:off x="4711354" y="5584125"/>
              <a:ext cx="199905" cy="206251"/>
            </a:xfrm>
            <a:custGeom>
              <a:avLst/>
              <a:gdLst>
                <a:gd name="T0" fmla="*/ 8 w 53"/>
                <a:gd name="T1" fmla="*/ 55 h 55"/>
                <a:gd name="T2" fmla="*/ 8 w 53"/>
                <a:gd name="T3" fmla="*/ 55 h 55"/>
                <a:gd name="T4" fmla="*/ 4 w 53"/>
                <a:gd name="T5" fmla="*/ 53 h 55"/>
                <a:gd name="T6" fmla="*/ 40 w 53"/>
                <a:gd name="T7" fmla="*/ 0 h 55"/>
                <a:gd name="T8" fmla="*/ 42 w 53"/>
                <a:gd name="T9" fmla="*/ 2 h 55"/>
                <a:gd name="T10" fmla="*/ 6 w 53"/>
                <a:gd name="T11" fmla="*/ 51 h 55"/>
                <a:gd name="T12" fmla="*/ 8 w 53"/>
                <a:gd name="T13" fmla="*/ 52 h 55"/>
                <a:gd name="T14" fmla="*/ 50 w 53"/>
                <a:gd name="T15" fmla="*/ 6 h 55"/>
                <a:gd name="T16" fmla="*/ 53 w 53"/>
                <a:gd name="T17" fmla="*/ 8 h 55"/>
                <a:gd name="T18" fmla="*/ 8 w 53"/>
                <a:gd name="T1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55">
                  <a:moveTo>
                    <a:pt x="8" y="55"/>
                  </a:moveTo>
                  <a:cubicBezTo>
                    <a:pt x="8" y="55"/>
                    <a:pt x="8" y="55"/>
                    <a:pt x="8" y="55"/>
                  </a:cubicBezTo>
                  <a:cubicBezTo>
                    <a:pt x="6" y="55"/>
                    <a:pt x="5" y="54"/>
                    <a:pt x="4" y="53"/>
                  </a:cubicBezTo>
                  <a:cubicBezTo>
                    <a:pt x="0" y="45"/>
                    <a:pt x="31" y="10"/>
                    <a:pt x="40" y="0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23" y="23"/>
                    <a:pt x="4" y="47"/>
                    <a:pt x="6" y="51"/>
                  </a:cubicBezTo>
                  <a:cubicBezTo>
                    <a:pt x="7" y="52"/>
                    <a:pt x="7" y="52"/>
                    <a:pt x="8" y="52"/>
                  </a:cubicBezTo>
                  <a:cubicBezTo>
                    <a:pt x="15" y="52"/>
                    <a:pt x="32" y="38"/>
                    <a:pt x="50" y="6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35" y="39"/>
                    <a:pt x="17" y="55"/>
                    <a:pt x="8" y="5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sļíḑè">
              <a:extLst>
                <a:ext uri="{FF2B5EF4-FFF2-40B4-BE49-F238E27FC236}">
                  <a16:creationId xmlns:a16="http://schemas.microsoft.com/office/drawing/2014/main" id="{2D23936C-A099-4AE7-ABB2-4CDA83C25255}"/>
                </a:ext>
              </a:extLst>
            </p:cNvPr>
            <p:cNvSpPr/>
            <p:nvPr/>
          </p:nvSpPr>
          <p:spPr bwMode="auto">
            <a:xfrm>
              <a:off x="5009624" y="5376288"/>
              <a:ext cx="52356" cy="82500"/>
            </a:xfrm>
            <a:custGeom>
              <a:avLst/>
              <a:gdLst>
                <a:gd name="T0" fmla="*/ 11 w 14"/>
                <a:gd name="T1" fmla="*/ 22 h 22"/>
                <a:gd name="T2" fmla="*/ 0 w 14"/>
                <a:gd name="T3" fmla="*/ 3 h 22"/>
                <a:gd name="T4" fmla="*/ 1 w 14"/>
                <a:gd name="T5" fmla="*/ 0 h 22"/>
                <a:gd name="T6" fmla="*/ 14 w 14"/>
                <a:gd name="T7" fmla="*/ 21 h 22"/>
                <a:gd name="T8" fmla="*/ 11 w 14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2">
                  <a:moveTo>
                    <a:pt x="11" y="22"/>
                  </a:moveTo>
                  <a:cubicBezTo>
                    <a:pt x="9" y="7"/>
                    <a:pt x="0" y="3"/>
                    <a:pt x="0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12" y="5"/>
                    <a:pt x="14" y="21"/>
                  </a:cubicBezTo>
                  <a:lnTo>
                    <a:pt x="11" y="2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3" name="îṡ1íďê">
            <a:extLst>
              <a:ext uri="{FF2B5EF4-FFF2-40B4-BE49-F238E27FC236}">
                <a16:creationId xmlns:a16="http://schemas.microsoft.com/office/drawing/2014/main" id="{C54A864F-4421-489A-908E-B24AE2272D5A}"/>
              </a:ext>
            </a:extLst>
          </p:cNvPr>
          <p:cNvGrpSpPr/>
          <p:nvPr/>
        </p:nvGrpSpPr>
        <p:grpSpPr>
          <a:xfrm>
            <a:off x="1962166" y="1484784"/>
            <a:ext cx="347902" cy="346275"/>
            <a:chOff x="5698186" y="4535417"/>
            <a:chExt cx="339521" cy="337934"/>
          </a:xfrm>
        </p:grpSpPr>
        <p:sp>
          <p:nvSpPr>
            <p:cNvPr id="86" name="ïSḻiḋê">
              <a:extLst>
                <a:ext uri="{FF2B5EF4-FFF2-40B4-BE49-F238E27FC236}">
                  <a16:creationId xmlns:a16="http://schemas.microsoft.com/office/drawing/2014/main" id="{23168842-3D7B-47B3-8147-CDB7851D36D6}"/>
                </a:ext>
              </a:extLst>
            </p:cNvPr>
            <p:cNvSpPr/>
            <p:nvPr/>
          </p:nvSpPr>
          <p:spPr bwMode="auto">
            <a:xfrm>
              <a:off x="5698186" y="4535417"/>
              <a:ext cx="339521" cy="337934"/>
            </a:xfrm>
            <a:custGeom>
              <a:avLst/>
              <a:gdLst>
                <a:gd name="T0" fmla="*/ 45 w 90"/>
                <a:gd name="T1" fmla="*/ 90 h 90"/>
                <a:gd name="T2" fmla="*/ 0 w 90"/>
                <a:gd name="T3" fmla="*/ 45 h 90"/>
                <a:gd name="T4" fmla="*/ 45 w 90"/>
                <a:gd name="T5" fmla="*/ 0 h 90"/>
                <a:gd name="T6" fmla="*/ 90 w 90"/>
                <a:gd name="T7" fmla="*/ 45 h 90"/>
                <a:gd name="T8" fmla="*/ 45 w 90"/>
                <a:gd name="T9" fmla="*/ 90 h 90"/>
                <a:gd name="T10" fmla="*/ 45 w 90"/>
                <a:gd name="T11" fmla="*/ 3 h 90"/>
                <a:gd name="T12" fmla="*/ 3 w 90"/>
                <a:gd name="T13" fmla="*/ 45 h 90"/>
                <a:gd name="T14" fmla="*/ 45 w 90"/>
                <a:gd name="T15" fmla="*/ 87 h 90"/>
                <a:gd name="T16" fmla="*/ 87 w 90"/>
                <a:gd name="T17" fmla="*/ 45 h 90"/>
                <a:gd name="T18" fmla="*/ 45 w 90"/>
                <a:gd name="T19" fmla="*/ 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90">
                  <a:moveTo>
                    <a:pt x="45" y="90"/>
                  </a:moveTo>
                  <a:cubicBezTo>
                    <a:pt x="20" y="90"/>
                    <a:pt x="0" y="70"/>
                    <a:pt x="0" y="45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70" y="0"/>
                    <a:pt x="90" y="21"/>
                    <a:pt x="90" y="45"/>
                  </a:cubicBezTo>
                  <a:cubicBezTo>
                    <a:pt x="90" y="70"/>
                    <a:pt x="70" y="90"/>
                    <a:pt x="45" y="90"/>
                  </a:cubicBezTo>
                  <a:close/>
                  <a:moveTo>
                    <a:pt x="45" y="3"/>
                  </a:moveTo>
                  <a:cubicBezTo>
                    <a:pt x="22" y="3"/>
                    <a:pt x="3" y="22"/>
                    <a:pt x="3" y="45"/>
                  </a:cubicBezTo>
                  <a:cubicBezTo>
                    <a:pt x="3" y="69"/>
                    <a:pt x="22" y="87"/>
                    <a:pt x="45" y="87"/>
                  </a:cubicBezTo>
                  <a:cubicBezTo>
                    <a:pt x="68" y="87"/>
                    <a:pt x="87" y="69"/>
                    <a:pt x="87" y="45"/>
                  </a:cubicBezTo>
                  <a:cubicBezTo>
                    <a:pt x="87" y="22"/>
                    <a:pt x="68" y="3"/>
                    <a:pt x="45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ṧḷíḓe">
              <a:extLst>
                <a:ext uri="{FF2B5EF4-FFF2-40B4-BE49-F238E27FC236}">
                  <a16:creationId xmlns:a16="http://schemas.microsoft.com/office/drawing/2014/main" id="{037B7699-44D8-4198-8C27-278B1F79DB2E}"/>
                </a:ext>
              </a:extLst>
            </p:cNvPr>
            <p:cNvSpPr/>
            <p:nvPr/>
          </p:nvSpPr>
          <p:spPr bwMode="auto">
            <a:xfrm>
              <a:off x="5733090" y="4573495"/>
              <a:ext cx="271300" cy="266540"/>
            </a:xfrm>
            <a:custGeom>
              <a:avLst/>
              <a:gdLst>
                <a:gd name="T0" fmla="*/ 36 w 72"/>
                <a:gd name="T1" fmla="*/ 71 h 71"/>
                <a:gd name="T2" fmla="*/ 0 w 72"/>
                <a:gd name="T3" fmla="*/ 35 h 71"/>
                <a:gd name="T4" fmla="*/ 36 w 72"/>
                <a:gd name="T5" fmla="*/ 0 h 71"/>
                <a:gd name="T6" fmla="*/ 72 w 72"/>
                <a:gd name="T7" fmla="*/ 35 h 71"/>
                <a:gd name="T8" fmla="*/ 36 w 72"/>
                <a:gd name="T9" fmla="*/ 71 h 71"/>
                <a:gd name="T10" fmla="*/ 36 w 72"/>
                <a:gd name="T11" fmla="*/ 3 h 71"/>
                <a:gd name="T12" fmla="*/ 3 w 72"/>
                <a:gd name="T13" fmla="*/ 35 h 71"/>
                <a:gd name="T14" fmla="*/ 36 w 72"/>
                <a:gd name="T15" fmla="*/ 68 h 71"/>
                <a:gd name="T16" fmla="*/ 69 w 72"/>
                <a:gd name="T17" fmla="*/ 35 h 71"/>
                <a:gd name="T18" fmla="*/ 36 w 72"/>
                <a:gd name="T19" fmla="*/ 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1">
                  <a:moveTo>
                    <a:pt x="36" y="71"/>
                  </a:moveTo>
                  <a:cubicBezTo>
                    <a:pt x="16" y="71"/>
                    <a:pt x="0" y="55"/>
                    <a:pt x="0" y="35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5"/>
                  </a:cubicBezTo>
                  <a:cubicBezTo>
                    <a:pt x="72" y="55"/>
                    <a:pt x="56" y="71"/>
                    <a:pt x="36" y="71"/>
                  </a:cubicBezTo>
                  <a:close/>
                  <a:moveTo>
                    <a:pt x="36" y="3"/>
                  </a:moveTo>
                  <a:cubicBezTo>
                    <a:pt x="18" y="3"/>
                    <a:pt x="3" y="17"/>
                    <a:pt x="3" y="35"/>
                  </a:cubicBezTo>
                  <a:cubicBezTo>
                    <a:pt x="3" y="53"/>
                    <a:pt x="18" y="68"/>
                    <a:pt x="36" y="68"/>
                  </a:cubicBezTo>
                  <a:cubicBezTo>
                    <a:pt x="54" y="68"/>
                    <a:pt x="69" y="53"/>
                    <a:pt x="69" y="35"/>
                  </a:cubicBezTo>
                  <a:cubicBezTo>
                    <a:pt x="69" y="17"/>
                    <a:pt x="54" y="3"/>
                    <a:pt x="36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ṩḷíḋé">
              <a:extLst>
                <a:ext uri="{FF2B5EF4-FFF2-40B4-BE49-F238E27FC236}">
                  <a16:creationId xmlns:a16="http://schemas.microsoft.com/office/drawing/2014/main" id="{D89AF0C8-514C-4A6A-9B48-254309C95D94}"/>
                </a:ext>
              </a:extLst>
            </p:cNvPr>
            <p:cNvSpPr/>
            <p:nvPr/>
          </p:nvSpPr>
          <p:spPr bwMode="auto">
            <a:xfrm>
              <a:off x="5845734" y="4686140"/>
              <a:ext cx="41250" cy="41250"/>
            </a:xfrm>
            <a:custGeom>
              <a:avLst/>
              <a:gdLst>
                <a:gd name="T0" fmla="*/ 6 w 11"/>
                <a:gd name="T1" fmla="*/ 11 h 11"/>
                <a:gd name="T2" fmla="*/ 0 w 11"/>
                <a:gd name="T3" fmla="*/ 5 h 11"/>
                <a:gd name="T4" fmla="*/ 6 w 11"/>
                <a:gd name="T5" fmla="*/ 0 h 11"/>
                <a:gd name="T6" fmla="*/ 11 w 11"/>
                <a:gd name="T7" fmla="*/ 5 h 11"/>
                <a:gd name="T8" fmla="*/ 6 w 11"/>
                <a:gd name="T9" fmla="*/ 11 h 11"/>
                <a:gd name="T10" fmla="*/ 6 w 11"/>
                <a:gd name="T11" fmla="*/ 3 h 11"/>
                <a:gd name="T12" fmla="*/ 3 w 11"/>
                <a:gd name="T13" fmla="*/ 5 h 11"/>
                <a:gd name="T14" fmla="*/ 6 w 11"/>
                <a:gd name="T15" fmla="*/ 8 h 11"/>
                <a:gd name="T16" fmla="*/ 8 w 11"/>
                <a:gd name="T17" fmla="*/ 5 h 11"/>
                <a:gd name="T18" fmla="*/ 6 w 11"/>
                <a:gd name="T1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1">
                  <a:moveTo>
                    <a:pt x="6" y="11"/>
                  </a:moveTo>
                  <a:cubicBezTo>
                    <a:pt x="3" y="11"/>
                    <a:pt x="0" y="9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9"/>
                    <a:pt x="9" y="11"/>
                    <a:pt x="6" y="11"/>
                  </a:cubicBezTo>
                  <a:close/>
                  <a:moveTo>
                    <a:pt x="6" y="3"/>
                  </a:moveTo>
                  <a:cubicBezTo>
                    <a:pt x="4" y="3"/>
                    <a:pt x="3" y="4"/>
                    <a:pt x="3" y="5"/>
                  </a:cubicBezTo>
                  <a:cubicBezTo>
                    <a:pt x="3" y="7"/>
                    <a:pt x="4" y="8"/>
                    <a:pt x="6" y="8"/>
                  </a:cubicBezTo>
                  <a:cubicBezTo>
                    <a:pt x="7" y="8"/>
                    <a:pt x="8" y="7"/>
                    <a:pt x="8" y="5"/>
                  </a:cubicBezTo>
                  <a:cubicBezTo>
                    <a:pt x="8" y="4"/>
                    <a:pt x="7" y="3"/>
                    <a:pt x="6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í$lîdé">
              <a:extLst>
                <a:ext uri="{FF2B5EF4-FFF2-40B4-BE49-F238E27FC236}">
                  <a16:creationId xmlns:a16="http://schemas.microsoft.com/office/drawing/2014/main" id="{E6BDE498-5720-4448-A63A-9722B74EFF4F}"/>
                </a:ext>
              </a:extLst>
            </p:cNvPr>
            <p:cNvSpPr/>
            <p:nvPr/>
          </p:nvSpPr>
          <p:spPr bwMode="auto">
            <a:xfrm>
              <a:off x="5853667" y="4598880"/>
              <a:ext cx="30145" cy="98366"/>
            </a:xfrm>
            <a:custGeom>
              <a:avLst/>
              <a:gdLst>
                <a:gd name="T0" fmla="*/ 5 w 8"/>
                <a:gd name="T1" fmla="*/ 26 h 26"/>
                <a:gd name="T2" fmla="*/ 4 w 8"/>
                <a:gd name="T3" fmla="*/ 6 h 26"/>
                <a:gd name="T4" fmla="*/ 3 w 8"/>
                <a:gd name="T5" fmla="*/ 24 h 26"/>
                <a:gd name="T6" fmla="*/ 0 w 8"/>
                <a:gd name="T7" fmla="*/ 24 h 26"/>
                <a:gd name="T8" fmla="*/ 3 w 8"/>
                <a:gd name="T9" fmla="*/ 1 h 26"/>
                <a:gd name="T10" fmla="*/ 5 w 8"/>
                <a:gd name="T11" fmla="*/ 1 h 26"/>
                <a:gd name="T12" fmla="*/ 8 w 8"/>
                <a:gd name="T13" fmla="*/ 26 h 26"/>
                <a:gd name="T14" fmla="*/ 5 w 8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6">
                  <a:moveTo>
                    <a:pt x="5" y="26"/>
                  </a:moveTo>
                  <a:cubicBezTo>
                    <a:pt x="5" y="18"/>
                    <a:pt x="5" y="10"/>
                    <a:pt x="4" y="6"/>
                  </a:cubicBezTo>
                  <a:cubicBezTo>
                    <a:pt x="3" y="10"/>
                    <a:pt x="3" y="17"/>
                    <a:pt x="3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5"/>
                    <a:pt x="0" y="3"/>
                    <a:pt x="3" y="1"/>
                  </a:cubicBezTo>
                  <a:cubicBezTo>
                    <a:pt x="4" y="0"/>
                    <a:pt x="4" y="0"/>
                    <a:pt x="5" y="1"/>
                  </a:cubicBezTo>
                  <a:cubicBezTo>
                    <a:pt x="6" y="1"/>
                    <a:pt x="8" y="2"/>
                    <a:pt x="8" y="26"/>
                  </a:cubicBezTo>
                  <a:lnTo>
                    <a:pt x="5" y="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$ļiḍé">
              <a:extLst>
                <a:ext uri="{FF2B5EF4-FFF2-40B4-BE49-F238E27FC236}">
                  <a16:creationId xmlns:a16="http://schemas.microsoft.com/office/drawing/2014/main" id="{D797F4A9-FE3B-4BFF-929C-1120BE1081BE}"/>
                </a:ext>
              </a:extLst>
            </p:cNvPr>
            <p:cNvSpPr/>
            <p:nvPr/>
          </p:nvSpPr>
          <p:spPr bwMode="auto">
            <a:xfrm>
              <a:off x="5763233" y="4689313"/>
              <a:ext cx="93606" cy="44423"/>
            </a:xfrm>
            <a:custGeom>
              <a:avLst/>
              <a:gdLst>
                <a:gd name="T0" fmla="*/ 5 w 25"/>
                <a:gd name="T1" fmla="*/ 12 h 12"/>
                <a:gd name="T2" fmla="*/ 1 w 25"/>
                <a:gd name="T3" fmla="*/ 11 h 12"/>
                <a:gd name="T4" fmla="*/ 0 w 25"/>
                <a:gd name="T5" fmla="*/ 9 h 12"/>
                <a:gd name="T6" fmla="*/ 24 w 25"/>
                <a:gd name="T7" fmla="*/ 0 h 12"/>
                <a:gd name="T8" fmla="*/ 25 w 25"/>
                <a:gd name="T9" fmla="*/ 3 h 12"/>
                <a:gd name="T10" fmla="*/ 6 w 25"/>
                <a:gd name="T11" fmla="*/ 9 h 12"/>
                <a:gd name="T12" fmla="*/ 24 w 25"/>
                <a:gd name="T13" fmla="*/ 6 h 12"/>
                <a:gd name="T14" fmla="*/ 24 w 25"/>
                <a:gd name="T15" fmla="*/ 8 h 12"/>
                <a:gd name="T16" fmla="*/ 5 w 25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">
                  <a:moveTo>
                    <a:pt x="5" y="12"/>
                  </a:moveTo>
                  <a:cubicBezTo>
                    <a:pt x="3" y="12"/>
                    <a:pt x="2" y="11"/>
                    <a:pt x="1" y="11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8"/>
                    <a:pt x="1" y="6"/>
                    <a:pt x="24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18" y="5"/>
                    <a:pt x="10" y="7"/>
                    <a:pt x="6" y="9"/>
                  </a:cubicBezTo>
                  <a:cubicBezTo>
                    <a:pt x="10" y="8"/>
                    <a:pt x="17" y="7"/>
                    <a:pt x="24" y="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18" y="10"/>
                    <a:pt x="10" y="12"/>
                    <a:pt x="5" y="1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4" name="ïṩľide">
            <a:extLst>
              <a:ext uri="{FF2B5EF4-FFF2-40B4-BE49-F238E27FC236}">
                <a16:creationId xmlns:a16="http://schemas.microsoft.com/office/drawing/2014/main" id="{F34C213E-3257-4CEB-86CE-3136B593916F}"/>
              </a:ext>
            </a:extLst>
          </p:cNvPr>
          <p:cNvGrpSpPr/>
          <p:nvPr/>
        </p:nvGrpSpPr>
        <p:grpSpPr>
          <a:xfrm>
            <a:off x="2622162" y="1599007"/>
            <a:ext cx="435688" cy="435689"/>
            <a:chOff x="5623618" y="3915078"/>
            <a:chExt cx="425193" cy="425194"/>
          </a:xfrm>
        </p:grpSpPr>
        <p:sp>
          <p:nvSpPr>
            <p:cNvPr id="81" name="iṡlîḓè">
              <a:extLst>
                <a:ext uri="{FF2B5EF4-FFF2-40B4-BE49-F238E27FC236}">
                  <a16:creationId xmlns:a16="http://schemas.microsoft.com/office/drawing/2014/main" id="{11F18C44-8573-40C1-BF1C-C21EB91FE852}"/>
                </a:ext>
              </a:extLst>
            </p:cNvPr>
            <p:cNvSpPr/>
            <p:nvPr/>
          </p:nvSpPr>
          <p:spPr bwMode="auto">
            <a:xfrm>
              <a:off x="5653762" y="3942049"/>
              <a:ext cx="11106" cy="37601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şlidé">
              <a:extLst>
                <a:ext uri="{FF2B5EF4-FFF2-40B4-BE49-F238E27FC236}">
                  <a16:creationId xmlns:a16="http://schemas.microsoft.com/office/drawing/2014/main" id="{50185701-3C0E-401B-B51F-B12A2A5FDCD4}"/>
                </a:ext>
              </a:extLst>
            </p:cNvPr>
            <p:cNvSpPr/>
            <p:nvPr/>
          </p:nvSpPr>
          <p:spPr bwMode="auto">
            <a:xfrm>
              <a:off x="5623618" y="3915078"/>
              <a:ext cx="60288" cy="82500"/>
            </a:xfrm>
            <a:custGeom>
              <a:avLst/>
              <a:gdLst>
                <a:gd name="T0" fmla="*/ 7 w 38"/>
                <a:gd name="T1" fmla="*/ 52 h 52"/>
                <a:gd name="T2" fmla="*/ 0 w 38"/>
                <a:gd name="T3" fmla="*/ 48 h 52"/>
                <a:gd name="T4" fmla="*/ 21 w 38"/>
                <a:gd name="T5" fmla="*/ 0 h 52"/>
                <a:gd name="T6" fmla="*/ 38 w 38"/>
                <a:gd name="T7" fmla="*/ 45 h 52"/>
                <a:gd name="T8" fmla="*/ 31 w 38"/>
                <a:gd name="T9" fmla="*/ 48 h 52"/>
                <a:gd name="T10" fmla="*/ 21 w 38"/>
                <a:gd name="T11" fmla="*/ 19 h 52"/>
                <a:gd name="T12" fmla="*/ 7 w 38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2">
                  <a:moveTo>
                    <a:pt x="7" y="52"/>
                  </a:moveTo>
                  <a:lnTo>
                    <a:pt x="0" y="48"/>
                  </a:lnTo>
                  <a:lnTo>
                    <a:pt x="21" y="0"/>
                  </a:lnTo>
                  <a:lnTo>
                    <a:pt x="38" y="45"/>
                  </a:lnTo>
                  <a:lnTo>
                    <a:pt x="31" y="48"/>
                  </a:lnTo>
                  <a:lnTo>
                    <a:pt x="21" y="19"/>
                  </a:lnTo>
                  <a:lnTo>
                    <a:pt x="7" y="5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íSļïḓe">
              <a:extLst>
                <a:ext uri="{FF2B5EF4-FFF2-40B4-BE49-F238E27FC236}">
                  <a16:creationId xmlns:a16="http://schemas.microsoft.com/office/drawing/2014/main" id="{B01E663F-B9C3-4D6A-90C9-E9C49E99BF93}"/>
                </a:ext>
              </a:extLst>
            </p:cNvPr>
            <p:cNvSpPr/>
            <p:nvPr/>
          </p:nvSpPr>
          <p:spPr bwMode="auto">
            <a:xfrm>
              <a:off x="5653762" y="4305369"/>
              <a:ext cx="369666" cy="126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ṥḻïdè">
              <a:extLst>
                <a:ext uri="{FF2B5EF4-FFF2-40B4-BE49-F238E27FC236}">
                  <a16:creationId xmlns:a16="http://schemas.microsoft.com/office/drawing/2014/main" id="{40A847B4-2747-4FC0-AD52-D33D06478460}"/>
                </a:ext>
              </a:extLst>
            </p:cNvPr>
            <p:cNvSpPr/>
            <p:nvPr/>
          </p:nvSpPr>
          <p:spPr bwMode="auto">
            <a:xfrm>
              <a:off x="5969484" y="4279984"/>
              <a:ext cx="79327" cy="60288"/>
            </a:xfrm>
            <a:custGeom>
              <a:avLst/>
              <a:gdLst>
                <a:gd name="T0" fmla="*/ 5 w 50"/>
                <a:gd name="T1" fmla="*/ 38 h 38"/>
                <a:gd name="T2" fmla="*/ 3 w 50"/>
                <a:gd name="T3" fmla="*/ 31 h 38"/>
                <a:gd name="T4" fmla="*/ 31 w 50"/>
                <a:gd name="T5" fmla="*/ 21 h 38"/>
                <a:gd name="T6" fmla="*/ 0 w 50"/>
                <a:gd name="T7" fmla="*/ 7 h 38"/>
                <a:gd name="T8" fmla="*/ 3 w 50"/>
                <a:gd name="T9" fmla="*/ 0 h 38"/>
                <a:gd name="T10" fmla="*/ 50 w 50"/>
                <a:gd name="T11" fmla="*/ 21 h 38"/>
                <a:gd name="T12" fmla="*/ 5 w 50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38">
                  <a:moveTo>
                    <a:pt x="5" y="38"/>
                  </a:moveTo>
                  <a:lnTo>
                    <a:pt x="3" y="31"/>
                  </a:lnTo>
                  <a:lnTo>
                    <a:pt x="31" y="21"/>
                  </a:lnTo>
                  <a:lnTo>
                    <a:pt x="0" y="7"/>
                  </a:lnTo>
                  <a:lnTo>
                    <a:pt x="3" y="0"/>
                  </a:lnTo>
                  <a:lnTo>
                    <a:pt x="50" y="21"/>
                  </a:lnTo>
                  <a:lnTo>
                    <a:pt x="5" y="3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śḻíde">
              <a:extLst>
                <a:ext uri="{FF2B5EF4-FFF2-40B4-BE49-F238E27FC236}">
                  <a16:creationId xmlns:a16="http://schemas.microsoft.com/office/drawing/2014/main" id="{2B86EE44-024C-4B5D-8BBD-3BDC40EC4B51}"/>
                </a:ext>
              </a:extLst>
            </p:cNvPr>
            <p:cNvSpPr/>
            <p:nvPr/>
          </p:nvSpPr>
          <p:spPr bwMode="auto">
            <a:xfrm>
              <a:off x="5653762" y="4084838"/>
              <a:ext cx="304617" cy="228463"/>
            </a:xfrm>
            <a:custGeom>
              <a:avLst/>
              <a:gdLst>
                <a:gd name="T0" fmla="*/ 78 w 81"/>
                <a:gd name="T1" fmla="*/ 61 h 61"/>
                <a:gd name="T2" fmla="*/ 63 w 81"/>
                <a:gd name="T3" fmla="*/ 5 h 61"/>
                <a:gd name="T4" fmla="*/ 55 w 81"/>
                <a:gd name="T5" fmla="*/ 4 h 61"/>
                <a:gd name="T6" fmla="*/ 48 w 81"/>
                <a:gd name="T7" fmla="*/ 23 h 61"/>
                <a:gd name="T8" fmla="*/ 39 w 81"/>
                <a:gd name="T9" fmla="*/ 44 h 61"/>
                <a:gd name="T10" fmla="*/ 23 w 81"/>
                <a:gd name="T11" fmla="*/ 37 h 61"/>
                <a:gd name="T12" fmla="*/ 15 w 81"/>
                <a:gd name="T13" fmla="*/ 28 h 61"/>
                <a:gd name="T14" fmla="*/ 13 w 81"/>
                <a:gd name="T15" fmla="*/ 29 h 61"/>
                <a:gd name="T16" fmla="*/ 3 w 81"/>
                <a:gd name="T17" fmla="*/ 59 h 61"/>
                <a:gd name="T18" fmla="*/ 0 w 81"/>
                <a:gd name="T19" fmla="*/ 58 h 61"/>
                <a:gd name="T20" fmla="*/ 11 w 81"/>
                <a:gd name="T21" fmla="*/ 26 h 61"/>
                <a:gd name="T22" fmla="*/ 16 w 81"/>
                <a:gd name="T23" fmla="*/ 26 h 61"/>
                <a:gd name="T24" fmla="*/ 26 w 81"/>
                <a:gd name="T25" fmla="*/ 35 h 61"/>
                <a:gd name="T26" fmla="*/ 38 w 81"/>
                <a:gd name="T27" fmla="*/ 41 h 61"/>
                <a:gd name="T28" fmla="*/ 45 w 81"/>
                <a:gd name="T29" fmla="*/ 23 h 61"/>
                <a:gd name="T30" fmla="*/ 54 w 81"/>
                <a:gd name="T31" fmla="*/ 2 h 61"/>
                <a:gd name="T32" fmla="*/ 64 w 81"/>
                <a:gd name="T33" fmla="*/ 3 h 61"/>
                <a:gd name="T34" fmla="*/ 81 w 81"/>
                <a:gd name="T35" fmla="*/ 61 h 61"/>
                <a:gd name="T36" fmla="*/ 78 w 81"/>
                <a:gd name="T37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1" h="61">
                  <a:moveTo>
                    <a:pt x="78" y="61"/>
                  </a:moveTo>
                  <a:cubicBezTo>
                    <a:pt x="78" y="47"/>
                    <a:pt x="75" y="11"/>
                    <a:pt x="63" y="5"/>
                  </a:cubicBezTo>
                  <a:cubicBezTo>
                    <a:pt x="60" y="4"/>
                    <a:pt x="57" y="3"/>
                    <a:pt x="55" y="4"/>
                  </a:cubicBezTo>
                  <a:cubicBezTo>
                    <a:pt x="51" y="7"/>
                    <a:pt x="50" y="15"/>
                    <a:pt x="48" y="23"/>
                  </a:cubicBezTo>
                  <a:cubicBezTo>
                    <a:pt x="47" y="33"/>
                    <a:pt x="45" y="41"/>
                    <a:pt x="39" y="44"/>
                  </a:cubicBezTo>
                  <a:cubicBezTo>
                    <a:pt x="31" y="48"/>
                    <a:pt x="27" y="42"/>
                    <a:pt x="23" y="37"/>
                  </a:cubicBezTo>
                  <a:cubicBezTo>
                    <a:pt x="21" y="33"/>
                    <a:pt x="19" y="30"/>
                    <a:pt x="15" y="28"/>
                  </a:cubicBezTo>
                  <a:cubicBezTo>
                    <a:pt x="14" y="28"/>
                    <a:pt x="13" y="28"/>
                    <a:pt x="13" y="29"/>
                  </a:cubicBezTo>
                  <a:cubicBezTo>
                    <a:pt x="7" y="32"/>
                    <a:pt x="4" y="51"/>
                    <a:pt x="3" y="5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5"/>
                    <a:pt x="3" y="30"/>
                    <a:pt x="11" y="26"/>
                  </a:cubicBezTo>
                  <a:cubicBezTo>
                    <a:pt x="13" y="25"/>
                    <a:pt x="14" y="25"/>
                    <a:pt x="16" y="26"/>
                  </a:cubicBezTo>
                  <a:cubicBezTo>
                    <a:pt x="21" y="28"/>
                    <a:pt x="23" y="32"/>
                    <a:pt x="26" y="35"/>
                  </a:cubicBezTo>
                  <a:cubicBezTo>
                    <a:pt x="30" y="41"/>
                    <a:pt x="32" y="44"/>
                    <a:pt x="38" y="41"/>
                  </a:cubicBezTo>
                  <a:cubicBezTo>
                    <a:pt x="42" y="39"/>
                    <a:pt x="44" y="31"/>
                    <a:pt x="45" y="23"/>
                  </a:cubicBezTo>
                  <a:cubicBezTo>
                    <a:pt x="47" y="13"/>
                    <a:pt x="48" y="5"/>
                    <a:pt x="54" y="2"/>
                  </a:cubicBezTo>
                  <a:cubicBezTo>
                    <a:pt x="57" y="0"/>
                    <a:pt x="60" y="1"/>
                    <a:pt x="64" y="3"/>
                  </a:cubicBezTo>
                  <a:cubicBezTo>
                    <a:pt x="80" y="10"/>
                    <a:pt x="81" y="59"/>
                    <a:pt x="81" y="61"/>
                  </a:cubicBezTo>
                  <a:lnTo>
                    <a:pt x="78" y="6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5" name="ïṥ1ïdé">
            <a:extLst>
              <a:ext uri="{FF2B5EF4-FFF2-40B4-BE49-F238E27FC236}">
                <a16:creationId xmlns:a16="http://schemas.microsoft.com/office/drawing/2014/main" id="{2117894C-282E-438C-8FB2-96CF281CA17E}"/>
              </a:ext>
            </a:extLst>
          </p:cNvPr>
          <p:cNvGrpSpPr/>
          <p:nvPr/>
        </p:nvGrpSpPr>
        <p:grpSpPr>
          <a:xfrm>
            <a:off x="3638475" y="2899204"/>
            <a:ext cx="390171" cy="349528"/>
            <a:chOff x="5100057" y="4749602"/>
            <a:chExt cx="380772" cy="341108"/>
          </a:xfrm>
        </p:grpSpPr>
        <p:sp>
          <p:nvSpPr>
            <p:cNvPr id="79" name="iṥľídè">
              <a:extLst>
                <a:ext uri="{FF2B5EF4-FFF2-40B4-BE49-F238E27FC236}">
                  <a16:creationId xmlns:a16="http://schemas.microsoft.com/office/drawing/2014/main" id="{4AF2A50A-C358-4E33-B7DC-10D1BE697B10}"/>
                </a:ext>
              </a:extLst>
            </p:cNvPr>
            <p:cNvSpPr/>
            <p:nvPr/>
          </p:nvSpPr>
          <p:spPr bwMode="auto">
            <a:xfrm>
              <a:off x="5100057" y="4809891"/>
              <a:ext cx="282405" cy="280819"/>
            </a:xfrm>
            <a:custGeom>
              <a:avLst/>
              <a:gdLst>
                <a:gd name="T0" fmla="*/ 72 w 75"/>
                <a:gd name="T1" fmla="*/ 72 h 75"/>
                <a:gd name="T2" fmla="*/ 3 w 75"/>
                <a:gd name="T3" fmla="*/ 72 h 75"/>
                <a:gd name="T4" fmla="*/ 3 w 75"/>
                <a:gd name="T5" fmla="*/ 3 h 75"/>
                <a:gd name="T6" fmla="*/ 16 w 75"/>
                <a:gd name="T7" fmla="*/ 3 h 75"/>
                <a:gd name="T8" fmla="*/ 15 w 75"/>
                <a:gd name="T9" fmla="*/ 0 h 75"/>
                <a:gd name="T10" fmla="*/ 0 w 75"/>
                <a:gd name="T11" fmla="*/ 0 h 75"/>
                <a:gd name="T12" fmla="*/ 0 w 75"/>
                <a:gd name="T13" fmla="*/ 75 h 75"/>
                <a:gd name="T14" fmla="*/ 75 w 75"/>
                <a:gd name="T15" fmla="*/ 75 h 75"/>
                <a:gd name="T16" fmla="*/ 75 w 75"/>
                <a:gd name="T17" fmla="*/ 27 h 75"/>
                <a:gd name="T18" fmla="*/ 72 w 75"/>
                <a:gd name="T19" fmla="*/ 29 h 75"/>
                <a:gd name="T20" fmla="*/ 72 w 75"/>
                <a:gd name="T21" fmla="*/ 72 h 75"/>
                <a:gd name="T22" fmla="*/ 28 w 75"/>
                <a:gd name="T23" fmla="*/ 0 h 75"/>
                <a:gd name="T24" fmla="*/ 29 w 75"/>
                <a:gd name="T25" fmla="*/ 3 h 75"/>
                <a:gd name="T26" fmla="*/ 72 w 75"/>
                <a:gd name="T27" fmla="*/ 3 h 75"/>
                <a:gd name="T28" fmla="*/ 72 w 75"/>
                <a:gd name="T29" fmla="*/ 13 h 75"/>
                <a:gd name="T30" fmla="*/ 75 w 75"/>
                <a:gd name="T31" fmla="*/ 11 h 75"/>
                <a:gd name="T32" fmla="*/ 75 w 75"/>
                <a:gd name="T33" fmla="*/ 0 h 75"/>
                <a:gd name="T34" fmla="*/ 28 w 75"/>
                <a:gd name="T3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75">
                  <a:moveTo>
                    <a:pt x="72" y="72"/>
                  </a:moveTo>
                  <a:cubicBezTo>
                    <a:pt x="3" y="72"/>
                    <a:pt x="3" y="72"/>
                    <a:pt x="3" y="7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2"/>
                    <a:pt x="15" y="1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75" y="75"/>
                    <a:pt x="75" y="75"/>
                    <a:pt x="75" y="75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4" y="28"/>
                    <a:pt x="73" y="29"/>
                    <a:pt x="72" y="29"/>
                  </a:cubicBezTo>
                  <a:lnTo>
                    <a:pt x="72" y="72"/>
                  </a:lnTo>
                  <a:close/>
                  <a:moveTo>
                    <a:pt x="28" y="0"/>
                  </a:moveTo>
                  <a:cubicBezTo>
                    <a:pt x="28" y="1"/>
                    <a:pt x="29" y="2"/>
                    <a:pt x="29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3" y="13"/>
                    <a:pt x="74" y="12"/>
                    <a:pt x="75" y="11"/>
                  </a:cubicBezTo>
                  <a:cubicBezTo>
                    <a:pt x="75" y="0"/>
                    <a:pt x="75" y="0"/>
                    <a:pt x="75" y="0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ṥḷíḑe">
              <a:extLst>
                <a:ext uri="{FF2B5EF4-FFF2-40B4-BE49-F238E27FC236}">
                  <a16:creationId xmlns:a16="http://schemas.microsoft.com/office/drawing/2014/main" id="{13A681CC-93B9-4CD1-B2E4-03F9B53622FC}"/>
                </a:ext>
              </a:extLst>
            </p:cNvPr>
            <p:cNvSpPr/>
            <p:nvPr/>
          </p:nvSpPr>
          <p:spPr bwMode="auto">
            <a:xfrm>
              <a:off x="5133375" y="4749602"/>
              <a:ext cx="347454" cy="258607"/>
            </a:xfrm>
            <a:custGeom>
              <a:avLst/>
              <a:gdLst>
                <a:gd name="T0" fmla="*/ 91 w 92"/>
                <a:gd name="T1" fmla="*/ 22 h 69"/>
                <a:gd name="T2" fmla="*/ 83 w 92"/>
                <a:gd name="T3" fmla="*/ 17 h 69"/>
                <a:gd name="T4" fmla="*/ 66 w 92"/>
                <a:gd name="T5" fmla="*/ 24 h 69"/>
                <a:gd name="T6" fmla="*/ 63 w 92"/>
                <a:gd name="T7" fmla="*/ 26 h 69"/>
                <a:gd name="T8" fmla="*/ 44 w 92"/>
                <a:gd name="T9" fmla="*/ 39 h 69"/>
                <a:gd name="T10" fmla="*/ 35 w 92"/>
                <a:gd name="T11" fmla="*/ 46 h 69"/>
                <a:gd name="T12" fmla="*/ 29 w 92"/>
                <a:gd name="T13" fmla="*/ 31 h 69"/>
                <a:gd name="T14" fmla="*/ 23 w 92"/>
                <a:gd name="T15" fmla="*/ 19 h 69"/>
                <a:gd name="T16" fmla="*/ 22 w 92"/>
                <a:gd name="T17" fmla="*/ 16 h 69"/>
                <a:gd name="T18" fmla="*/ 8 w 92"/>
                <a:gd name="T19" fmla="*/ 0 h 69"/>
                <a:gd name="T20" fmla="*/ 0 w 92"/>
                <a:gd name="T21" fmla="*/ 7 h 69"/>
                <a:gd name="T22" fmla="*/ 0 w 92"/>
                <a:gd name="T23" fmla="*/ 8 h 69"/>
                <a:gd name="T24" fmla="*/ 0 w 92"/>
                <a:gd name="T25" fmla="*/ 8 h 69"/>
                <a:gd name="T26" fmla="*/ 2 w 92"/>
                <a:gd name="T27" fmla="*/ 16 h 69"/>
                <a:gd name="T28" fmla="*/ 3 w 92"/>
                <a:gd name="T29" fmla="*/ 19 h 69"/>
                <a:gd name="T30" fmla="*/ 28 w 92"/>
                <a:gd name="T31" fmla="*/ 69 h 69"/>
                <a:gd name="T32" fmla="*/ 63 w 92"/>
                <a:gd name="T33" fmla="*/ 49 h 69"/>
                <a:gd name="T34" fmla="*/ 66 w 92"/>
                <a:gd name="T35" fmla="*/ 47 h 69"/>
                <a:gd name="T36" fmla="*/ 90 w 92"/>
                <a:gd name="T37" fmla="*/ 26 h 69"/>
                <a:gd name="T38" fmla="*/ 91 w 92"/>
                <a:gd name="T39" fmla="*/ 22 h 69"/>
                <a:gd name="T40" fmla="*/ 85 w 92"/>
                <a:gd name="T41" fmla="*/ 27 h 69"/>
                <a:gd name="T42" fmla="*/ 66 w 92"/>
                <a:gd name="T43" fmla="*/ 43 h 69"/>
                <a:gd name="T44" fmla="*/ 63 w 92"/>
                <a:gd name="T45" fmla="*/ 45 h 69"/>
                <a:gd name="T46" fmla="*/ 28 w 92"/>
                <a:gd name="T47" fmla="*/ 66 h 69"/>
                <a:gd name="T48" fmla="*/ 7 w 92"/>
                <a:gd name="T49" fmla="*/ 19 h 69"/>
                <a:gd name="T50" fmla="*/ 6 w 92"/>
                <a:gd name="T51" fmla="*/ 16 h 69"/>
                <a:gd name="T52" fmla="*/ 3 w 92"/>
                <a:gd name="T53" fmla="*/ 8 h 69"/>
                <a:gd name="T54" fmla="*/ 8 w 92"/>
                <a:gd name="T55" fmla="*/ 3 h 69"/>
                <a:gd name="T56" fmla="*/ 19 w 92"/>
                <a:gd name="T57" fmla="*/ 16 h 69"/>
                <a:gd name="T58" fmla="*/ 20 w 92"/>
                <a:gd name="T59" fmla="*/ 19 h 69"/>
                <a:gd name="T60" fmla="*/ 26 w 92"/>
                <a:gd name="T61" fmla="*/ 33 h 69"/>
                <a:gd name="T62" fmla="*/ 35 w 92"/>
                <a:gd name="T63" fmla="*/ 49 h 69"/>
                <a:gd name="T64" fmla="*/ 36 w 92"/>
                <a:gd name="T65" fmla="*/ 49 h 69"/>
                <a:gd name="T66" fmla="*/ 46 w 92"/>
                <a:gd name="T67" fmla="*/ 41 h 69"/>
                <a:gd name="T68" fmla="*/ 63 w 92"/>
                <a:gd name="T69" fmla="*/ 29 h 69"/>
                <a:gd name="T70" fmla="*/ 66 w 92"/>
                <a:gd name="T71" fmla="*/ 27 h 69"/>
                <a:gd name="T72" fmla="*/ 83 w 92"/>
                <a:gd name="T73" fmla="*/ 20 h 69"/>
                <a:gd name="T74" fmla="*/ 88 w 92"/>
                <a:gd name="T75" fmla="*/ 23 h 69"/>
                <a:gd name="T76" fmla="*/ 85 w 92"/>
                <a:gd name="T77" fmla="*/ 2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2" h="69">
                  <a:moveTo>
                    <a:pt x="91" y="22"/>
                  </a:moveTo>
                  <a:cubicBezTo>
                    <a:pt x="89" y="19"/>
                    <a:pt x="87" y="17"/>
                    <a:pt x="83" y="17"/>
                  </a:cubicBezTo>
                  <a:cubicBezTo>
                    <a:pt x="78" y="17"/>
                    <a:pt x="72" y="20"/>
                    <a:pt x="66" y="24"/>
                  </a:cubicBezTo>
                  <a:cubicBezTo>
                    <a:pt x="65" y="24"/>
                    <a:pt x="64" y="25"/>
                    <a:pt x="63" y="26"/>
                  </a:cubicBezTo>
                  <a:cubicBezTo>
                    <a:pt x="56" y="30"/>
                    <a:pt x="50" y="35"/>
                    <a:pt x="44" y="39"/>
                  </a:cubicBezTo>
                  <a:cubicBezTo>
                    <a:pt x="41" y="42"/>
                    <a:pt x="37" y="45"/>
                    <a:pt x="35" y="46"/>
                  </a:cubicBezTo>
                  <a:cubicBezTo>
                    <a:pt x="34" y="44"/>
                    <a:pt x="31" y="37"/>
                    <a:pt x="29" y="31"/>
                  </a:cubicBezTo>
                  <a:cubicBezTo>
                    <a:pt x="27" y="27"/>
                    <a:pt x="25" y="23"/>
                    <a:pt x="23" y="19"/>
                  </a:cubicBezTo>
                  <a:cubicBezTo>
                    <a:pt x="23" y="18"/>
                    <a:pt x="23" y="17"/>
                    <a:pt x="22" y="16"/>
                  </a:cubicBezTo>
                  <a:cubicBezTo>
                    <a:pt x="17" y="6"/>
                    <a:pt x="13" y="0"/>
                    <a:pt x="8" y="0"/>
                  </a:cubicBezTo>
                  <a:cubicBezTo>
                    <a:pt x="5" y="0"/>
                    <a:pt x="2" y="2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10"/>
                    <a:pt x="1" y="13"/>
                    <a:pt x="2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10" y="38"/>
                    <a:pt x="21" y="69"/>
                    <a:pt x="28" y="69"/>
                  </a:cubicBezTo>
                  <a:cubicBezTo>
                    <a:pt x="32" y="69"/>
                    <a:pt x="48" y="59"/>
                    <a:pt x="63" y="49"/>
                  </a:cubicBezTo>
                  <a:cubicBezTo>
                    <a:pt x="64" y="48"/>
                    <a:pt x="65" y="48"/>
                    <a:pt x="66" y="47"/>
                  </a:cubicBezTo>
                  <a:cubicBezTo>
                    <a:pt x="77" y="39"/>
                    <a:pt x="88" y="30"/>
                    <a:pt x="90" y="26"/>
                  </a:cubicBezTo>
                  <a:cubicBezTo>
                    <a:pt x="91" y="25"/>
                    <a:pt x="92" y="23"/>
                    <a:pt x="91" y="22"/>
                  </a:cubicBezTo>
                  <a:close/>
                  <a:moveTo>
                    <a:pt x="85" y="27"/>
                  </a:moveTo>
                  <a:cubicBezTo>
                    <a:pt x="81" y="32"/>
                    <a:pt x="74" y="37"/>
                    <a:pt x="66" y="43"/>
                  </a:cubicBezTo>
                  <a:cubicBezTo>
                    <a:pt x="65" y="44"/>
                    <a:pt x="64" y="45"/>
                    <a:pt x="63" y="45"/>
                  </a:cubicBezTo>
                  <a:cubicBezTo>
                    <a:pt x="48" y="56"/>
                    <a:pt x="31" y="66"/>
                    <a:pt x="28" y="66"/>
                  </a:cubicBezTo>
                  <a:cubicBezTo>
                    <a:pt x="24" y="66"/>
                    <a:pt x="15" y="43"/>
                    <a:pt x="7" y="19"/>
                  </a:cubicBezTo>
                  <a:cubicBezTo>
                    <a:pt x="6" y="18"/>
                    <a:pt x="6" y="17"/>
                    <a:pt x="6" y="16"/>
                  </a:cubicBezTo>
                  <a:cubicBezTo>
                    <a:pt x="5" y="13"/>
                    <a:pt x="4" y="11"/>
                    <a:pt x="3" y="8"/>
                  </a:cubicBezTo>
                  <a:cubicBezTo>
                    <a:pt x="4" y="6"/>
                    <a:pt x="6" y="3"/>
                    <a:pt x="8" y="3"/>
                  </a:cubicBezTo>
                  <a:cubicBezTo>
                    <a:pt x="11" y="3"/>
                    <a:pt x="15" y="9"/>
                    <a:pt x="19" y="16"/>
                  </a:cubicBezTo>
                  <a:cubicBezTo>
                    <a:pt x="19" y="17"/>
                    <a:pt x="20" y="18"/>
                    <a:pt x="20" y="19"/>
                  </a:cubicBezTo>
                  <a:cubicBezTo>
                    <a:pt x="22" y="24"/>
                    <a:pt x="24" y="28"/>
                    <a:pt x="26" y="33"/>
                  </a:cubicBezTo>
                  <a:cubicBezTo>
                    <a:pt x="31" y="45"/>
                    <a:pt x="33" y="49"/>
                    <a:pt x="35" y="49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7" y="48"/>
                    <a:pt x="40" y="46"/>
                    <a:pt x="46" y="41"/>
                  </a:cubicBezTo>
                  <a:cubicBezTo>
                    <a:pt x="51" y="38"/>
                    <a:pt x="57" y="33"/>
                    <a:pt x="63" y="29"/>
                  </a:cubicBezTo>
                  <a:cubicBezTo>
                    <a:pt x="64" y="29"/>
                    <a:pt x="65" y="28"/>
                    <a:pt x="66" y="27"/>
                  </a:cubicBezTo>
                  <a:cubicBezTo>
                    <a:pt x="72" y="23"/>
                    <a:pt x="79" y="20"/>
                    <a:pt x="83" y="20"/>
                  </a:cubicBezTo>
                  <a:cubicBezTo>
                    <a:pt x="86" y="20"/>
                    <a:pt x="87" y="21"/>
                    <a:pt x="88" y="23"/>
                  </a:cubicBezTo>
                  <a:cubicBezTo>
                    <a:pt x="88" y="23"/>
                    <a:pt x="88" y="24"/>
                    <a:pt x="85" y="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6" name="iṥ1íďè">
            <a:extLst>
              <a:ext uri="{FF2B5EF4-FFF2-40B4-BE49-F238E27FC236}">
                <a16:creationId xmlns:a16="http://schemas.microsoft.com/office/drawing/2014/main" id="{BAF86168-F40F-4461-BC21-79D6A49E1E20}"/>
              </a:ext>
            </a:extLst>
          </p:cNvPr>
          <p:cNvGrpSpPr/>
          <p:nvPr/>
        </p:nvGrpSpPr>
        <p:grpSpPr>
          <a:xfrm>
            <a:off x="3375110" y="3528087"/>
            <a:ext cx="458451" cy="330019"/>
            <a:chOff x="5141307" y="4268878"/>
            <a:chExt cx="447407" cy="322069"/>
          </a:xfrm>
        </p:grpSpPr>
        <p:sp>
          <p:nvSpPr>
            <p:cNvPr id="77" name="ís1îḋe">
              <a:extLst>
                <a:ext uri="{FF2B5EF4-FFF2-40B4-BE49-F238E27FC236}">
                  <a16:creationId xmlns:a16="http://schemas.microsoft.com/office/drawing/2014/main" id="{A5E76362-3C54-43AB-B736-486DBD05D6A3}"/>
                </a:ext>
              </a:extLst>
            </p:cNvPr>
            <p:cNvSpPr/>
            <p:nvPr/>
          </p:nvSpPr>
          <p:spPr bwMode="auto">
            <a:xfrm>
              <a:off x="5141307" y="4268878"/>
              <a:ext cx="339521" cy="225290"/>
            </a:xfrm>
            <a:custGeom>
              <a:avLst/>
              <a:gdLst>
                <a:gd name="T0" fmla="*/ 5 w 90"/>
                <a:gd name="T1" fmla="*/ 60 h 60"/>
                <a:gd name="T2" fmla="*/ 10 w 90"/>
                <a:gd name="T3" fmla="*/ 43 h 60"/>
                <a:gd name="T4" fmla="*/ 0 w 90"/>
                <a:gd name="T5" fmla="*/ 26 h 60"/>
                <a:gd name="T6" fmla="*/ 45 w 90"/>
                <a:gd name="T7" fmla="*/ 0 h 60"/>
                <a:gd name="T8" fmla="*/ 90 w 90"/>
                <a:gd name="T9" fmla="*/ 26 h 60"/>
                <a:gd name="T10" fmla="*/ 45 w 90"/>
                <a:gd name="T11" fmla="*/ 52 h 60"/>
                <a:gd name="T12" fmla="*/ 35 w 90"/>
                <a:gd name="T13" fmla="*/ 52 h 60"/>
                <a:gd name="T14" fmla="*/ 5 w 90"/>
                <a:gd name="T15" fmla="*/ 60 h 60"/>
                <a:gd name="T16" fmla="*/ 45 w 90"/>
                <a:gd name="T17" fmla="*/ 3 h 60"/>
                <a:gd name="T18" fmla="*/ 3 w 90"/>
                <a:gd name="T19" fmla="*/ 26 h 60"/>
                <a:gd name="T20" fmla="*/ 13 w 90"/>
                <a:gd name="T21" fmla="*/ 41 h 60"/>
                <a:gd name="T22" fmla="*/ 13 w 90"/>
                <a:gd name="T23" fmla="*/ 42 h 60"/>
                <a:gd name="T24" fmla="*/ 9 w 90"/>
                <a:gd name="T25" fmla="*/ 56 h 60"/>
                <a:gd name="T26" fmla="*/ 32 w 90"/>
                <a:gd name="T27" fmla="*/ 49 h 60"/>
                <a:gd name="T28" fmla="*/ 31 w 90"/>
                <a:gd name="T29" fmla="*/ 48 h 60"/>
                <a:gd name="T30" fmla="*/ 35 w 90"/>
                <a:gd name="T31" fmla="*/ 49 h 60"/>
                <a:gd name="T32" fmla="*/ 45 w 90"/>
                <a:gd name="T33" fmla="*/ 49 h 60"/>
                <a:gd name="T34" fmla="*/ 87 w 90"/>
                <a:gd name="T35" fmla="*/ 26 h 60"/>
                <a:gd name="T36" fmla="*/ 45 w 90"/>
                <a:gd name="T37" fmla="*/ 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60">
                  <a:moveTo>
                    <a:pt x="5" y="60"/>
                  </a:moveTo>
                  <a:cubicBezTo>
                    <a:pt x="10" y="43"/>
                    <a:pt x="10" y="43"/>
                    <a:pt x="10" y="43"/>
                  </a:cubicBezTo>
                  <a:cubicBezTo>
                    <a:pt x="3" y="38"/>
                    <a:pt x="0" y="32"/>
                    <a:pt x="0" y="26"/>
                  </a:cubicBezTo>
                  <a:cubicBezTo>
                    <a:pt x="0" y="12"/>
                    <a:pt x="20" y="0"/>
                    <a:pt x="45" y="0"/>
                  </a:cubicBezTo>
                  <a:cubicBezTo>
                    <a:pt x="70" y="0"/>
                    <a:pt x="90" y="12"/>
                    <a:pt x="90" y="26"/>
                  </a:cubicBezTo>
                  <a:cubicBezTo>
                    <a:pt x="90" y="41"/>
                    <a:pt x="70" y="52"/>
                    <a:pt x="45" y="52"/>
                  </a:cubicBezTo>
                  <a:cubicBezTo>
                    <a:pt x="42" y="52"/>
                    <a:pt x="38" y="52"/>
                    <a:pt x="35" y="52"/>
                  </a:cubicBezTo>
                  <a:lnTo>
                    <a:pt x="5" y="60"/>
                  </a:lnTo>
                  <a:close/>
                  <a:moveTo>
                    <a:pt x="45" y="3"/>
                  </a:moveTo>
                  <a:cubicBezTo>
                    <a:pt x="22" y="3"/>
                    <a:pt x="3" y="13"/>
                    <a:pt x="3" y="26"/>
                  </a:cubicBezTo>
                  <a:cubicBezTo>
                    <a:pt x="3" y="31"/>
                    <a:pt x="6" y="37"/>
                    <a:pt x="13" y="41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8" y="49"/>
                    <a:pt x="42" y="49"/>
                    <a:pt x="45" y="49"/>
                  </a:cubicBezTo>
                  <a:cubicBezTo>
                    <a:pt x="68" y="49"/>
                    <a:pt x="87" y="39"/>
                    <a:pt x="87" y="26"/>
                  </a:cubicBezTo>
                  <a:cubicBezTo>
                    <a:pt x="87" y="13"/>
                    <a:pt x="68" y="3"/>
                    <a:pt x="45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$ľîḍê">
              <a:extLst>
                <a:ext uri="{FF2B5EF4-FFF2-40B4-BE49-F238E27FC236}">
                  <a16:creationId xmlns:a16="http://schemas.microsoft.com/office/drawing/2014/main" id="{46FB3219-CF3A-4305-BEA4-0AD98BFE9FD9}"/>
                </a:ext>
              </a:extLst>
            </p:cNvPr>
            <p:cNvSpPr/>
            <p:nvPr/>
          </p:nvSpPr>
          <p:spPr bwMode="auto">
            <a:xfrm>
              <a:off x="5250779" y="4362484"/>
              <a:ext cx="337935" cy="228463"/>
            </a:xfrm>
            <a:custGeom>
              <a:avLst/>
              <a:gdLst>
                <a:gd name="T0" fmla="*/ 5 w 90"/>
                <a:gd name="T1" fmla="*/ 61 h 61"/>
                <a:gd name="T2" fmla="*/ 10 w 90"/>
                <a:gd name="T3" fmla="*/ 44 h 61"/>
                <a:gd name="T4" fmla="*/ 0 w 90"/>
                <a:gd name="T5" fmla="*/ 27 h 61"/>
                <a:gd name="T6" fmla="*/ 45 w 90"/>
                <a:gd name="T7" fmla="*/ 0 h 61"/>
                <a:gd name="T8" fmla="*/ 90 w 90"/>
                <a:gd name="T9" fmla="*/ 27 h 61"/>
                <a:gd name="T10" fmla="*/ 45 w 90"/>
                <a:gd name="T11" fmla="*/ 53 h 61"/>
                <a:gd name="T12" fmla="*/ 35 w 90"/>
                <a:gd name="T13" fmla="*/ 53 h 61"/>
                <a:gd name="T14" fmla="*/ 5 w 90"/>
                <a:gd name="T15" fmla="*/ 61 h 61"/>
                <a:gd name="T16" fmla="*/ 45 w 90"/>
                <a:gd name="T17" fmla="*/ 3 h 61"/>
                <a:gd name="T18" fmla="*/ 3 w 90"/>
                <a:gd name="T19" fmla="*/ 27 h 61"/>
                <a:gd name="T20" fmla="*/ 12 w 90"/>
                <a:gd name="T21" fmla="*/ 42 h 61"/>
                <a:gd name="T22" fmla="*/ 13 w 90"/>
                <a:gd name="T23" fmla="*/ 42 h 61"/>
                <a:gd name="T24" fmla="*/ 9 w 90"/>
                <a:gd name="T25" fmla="*/ 57 h 61"/>
                <a:gd name="T26" fmla="*/ 32 w 90"/>
                <a:gd name="T27" fmla="*/ 50 h 61"/>
                <a:gd name="T28" fmla="*/ 30 w 90"/>
                <a:gd name="T29" fmla="*/ 49 h 61"/>
                <a:gd name="T30" fmla="*/ 35 w 90"/>
                <a:gd name="T31" fmla="*/ 49 h 61"/>
                <a:gd name="T32" fmla="*/ 45 w 90"/>
                <a:gd name="T33" fmla="*/ 50 h 61"/>
                <a:gd name="T34" fmla="*/ 87 w 90"/>
                <a:gd name="T35" fmla="*/ 27 h 61"/>
                <a:gd name="T36" fmla="*/ 45 w 90"/>
                <a:gd name="T37" fmla="*/ 3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61">
                  <a:moveTo>
                    <a:pt x="5" y="61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3" y="39"/>
                    <a:pt x="0" y="33"/>
                    <a:pt x="0" y="27"/>
                  </a:cubicBezTo>
                  <a:cubicBezTo>
                    <a:pt x="0" y="12"/>
                    <a:pt x="20" y="0"/>
                    <a:pt x="45" y="0"/>
                  </a:cubicBezTo>
                  <a:cubicBezTo>
                    <a:pt x="70" y="0"/>
                    <a:pt x="90" y="12"/>
                    <a:pt x="90" y="27"/>
                  </a:cubicBezTo>
                  <a:cubicBezTo>
                    <a:pt x="90" y="41"/>
                    <a:pt x="70" y="53"/>
                    <a:pt x="45" y="53"/>
                  </a:cubicBezTo>
                  <a:cubicBezTo>
                    <a:pt x="42" y="53"/>
                    <a:pt x="38" y="53"/>
                    <a:pt x="35" y="53"/>
                  </a:cubicBezTo>
                  <a:lnTo>
                    <a:pt x="5" y="61"/>
                  </a:lnTo>
                  <a:close/>
                  <a:moveTo>
                    <a:pt x="45" y="3"/>
                  </a:moveTo>
                  <a:cubicBezTo>
                    <a:pt x="22" y="3"/>
                    <a:pt x="3" y="14"/>
                    <a:pt x="3" y="27"/>
                  </a:cubicBezTo>
                  <a:cubicBezTo>
                    <a:pt x="3" y="32"/>
                    <a:pt x="6" y="37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8" y="50"/>
                    <a:pt x="42" y="50"/>
                    <a:pt x="45" y="50"/>
                  </a:cubicBezTo>
                  <a:cubicBezTo>
                    <a:pt x="68" y="50"/>
                    <a:pt x="87" y="40"/>
                    <a:pt x="87" y="27"/>
                  </a:cubicBezTo>
                  <a:cubicBezTo>
                    <a:pt x="87" y="14"/>
                    <a:pt x="68" y="3"/>
                    <a:pt x="45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7" name="îṩliḓe">
            <a:extLst>
              <a:ext uri="{FF2B5EF4-FFF2-40B4-BE49-F238E27FC236}">
                <a16:creationId xmlns:a16="http://schemas.microsoft.com/office/drawing/2014/main" id="{87333D36-0C1B-446A-BB2B-EBE6B97C7786}"/>
              </a:ext>
            </a:extLst>
          </p:cNvPr>
          <p:cNvGrpSpPr/>
          <p:nvPr/>
        </p:nvGrpSpPr>
        <p:grpSpPr>
          <a:xfrm>
            <a:off x="3110636" y="4013361"/>
            <a:ext cx="292627" cy="422684"/>
            <a:chOff x="4651064" y="4359311"/>
            <a:chExt cx="285578" cy="412502"/>
          </a:xfrm>
        </p:grpSpPr>
        <p:sp>
          <p:nvSpPr>
            <p:cNvPr id="72" name="îṡlïḑè">
              <a:extLst>
                <a:ext uri="{FF2B5EF4-FFF2-40B4-BE49-F238E27FC236}">
                  <a16:creationId xmlns:a16="http://schemas.microsoft.com/office/drawing/2014/main" id="{F4627595-9671-4883-A524-03EB0C5FE0D5}"/>
                </a:ext>
              </a:extLst>
            </p:cNvPr>
            <p:cNvSpPr/>
            <p:nvPr/>
          </p:nvSpPr>
          <p:spPr bwMode="auto">
            <a:xfrm>
              <a:off x="4738324" y="4456090"/>
              <a:ext cx="55530" cy="315723"/>
            </a:xfrm>
            <a:custGeom>
              <a:avLst/>
              <a:gdLst>
                <a:gd name="T0" fmla="*/ 8 w 15"/>
                <a:gd name="T1" fmla="*/ 84 h 84"/>
                <a:gd name="T2" fmla="*/ 0 w 15"/>
                <a:gd name="T3" fmla="*/ 76 h 84"/>
                <a:gd name="T4" fmla="*/ 0 w 15"/>
                <a:gd name="T5" fmla="*/ 8 h 84"/>
                <a:gd name="T6" fmla="*/ 8 w 15"/>
                <a:gd name="T7" fmla="*/ 0 h 84"/>
                <a:gd name="T8" fmla="*/ 15 w 15"/>
                <a:gd name="T9" fmla="*/ 8 h 84"/>
                <a:gd name="T10" fmla="*/ 15 w 15"/>
                <a:gd name="T11" fmla="*/ 76 h 84"/>
                <a:gd name="T12" fmla="*/ 8 w 15"/>
                <a:gd name="T13" fmla="*/ 84 h 84"/>
                <a:gd name="T14" fmla="*/ 8 w 15"/>
                <a:gd name="T15" fmla="*/ 3 h 84"/>
                <a:gd name="T16" fmla="*/ 3 w 15"/>
                <a:gd name="T17" fmla="*/ 8 h 84"/>
                <a:gd name="T18" fmla="*/ 3 w 15"/>
                <a:gd name="T19" fmla="*/ 76 h 84"/>
                <a:gd name="T20" fmla="*/ 8 w 15"/>
                <a:gd name="T21" fmla="*/ 81 h 84"/>
                <a:gd name="T22" fmla="*/ 12 w 15"/>
                <a:gd name="T23" fmla="*/ 76 h 84"/>
                <a:gd name="T24" fmla="*/ 12 w 15"/>
                <a:gd name="T25" fmla="*/ 8 h 84"/>
                <a:gd name="T26" fmla="*/ 8 w 15"/>
                <a:gd name="T27" fmla="*/ 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" h="84">
                  <a:moveTo>
                    <a:pt x="8" y="84"/>
                  </a:moveTo>
                  <a:cubicBezTo>
                    <a:pt x="4" y="84"/>
                    <a:pt x="0" y="80"/>
                    <a:pt x="0" y="7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5" y="3"/>
                    <a:pt x="15" y="8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80"/>
                    <a:pt x="12" y="84"/>
                    <a:pt x="8" y="84"/>
                  </a:cubicBezTo>
                  <a:close/>
                  <a:moveTo>
                    <a:pt x="8" y="3"/>
                  </a:moveTo>
                  <a:cubicBezTo>
                    <a:pt x="5" y="3"/>
                    <a:pt x="3" y="5"/>
                    <a:pt x="3" y="8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3" y="79"/>
                    <a:pt x="5" y="81"/>
                    <a:pt x="8" y="81"/>
                  </a:cubicBezTo>
                  <a:cubicBezTo>
                    <a:pt x="10" y="81"/>
                    <a:pt x="12" y="79"/>
                    <a:pt x="12" y="7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5"/>
                    <a:pt x="10" y="3"/>
                    <a:pt x="8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ṡḷídé">
              <a:extLst>
                <a:ext uri="{FF2B5EF4-FFF2-40B4-BE49-F238E27FC236}">
                  <a16:creationId xmlns:a16="http://schemas.microsoft.com/office/drawing/2014/main" id="{A78BA1D0-C8CF-4087-A03A-8D2CD4188CEA}"/>
                </a:ext>
              </a:extLst>
            </p:cNvPr>
            <p:cNvSpPr/>
            <p:nvPr/>
          </p:nvSpPr>
          <p:spPr bwMode="auto">
            <a:xfrm>
              <a:off x="4820824" y="4524312"/>
              <a:ext cx="55530" cy="247501"/>
            </a:xfrm>
            <a:custGeom>
              <a:avLst/>
              <a:gdLst>
                <a:gd name="T0" fmla="*/ 7 w 15"/>
                <a:gd name="T1" fmla="*/ 66 h 66"/>
                <a:gd name="T2" fmla="*/ 0 w 15"/>
                <a:gd name="T3" fmla="*/ 58 h 66"/>
                <a:gd name="T4" fmla="*/ 0 w 15"/>
                <a:gd name="T5" fmla="*/ 8 h 66"/>
                <a:gd name="T6" fmla="*/ 7 w 15"/>
                <a:gd name="T7" fmla="*/ 0 h 66"/>
                <a:gd name="T8" fmla="*/ 15 w 15"/>
                <a:gd name="T9" fmla="*/ 8 h 66"/>
                <a:gd name="T10" fmla="*/ 15 w 15"/>
                <a:gd name="T11" fmla="*/ 58 h 66"/>
                <a:gd name="T12" fmla="*/ 7 w 15"/>
                <a:gd name="T13" fmla="*/ 66 h 66"/>
                <a:gd name="T14" fmla="*/ 7 w 15"/>
                <a:gd name="T15" fmla="*/ 3 h 66"/>
                <a:gd name="T16" fmla="*/ 3 w 15"/>
                <a:gd name="T17" fmla="*/ 8 h 66"/>
                <a:gd name="T18" fmla="*/ 3 w 15"/>
                <a:gd name="T19" fmla="*/ 58 h 66"/>
                <a:gd name="T20" fmla="*/ 7 w 15"/>
                <a:gd name="T21" fmla="*/ 63 h 66"/>
                <a:gd name="T22" fmla="*/ 12 w 15"/>
                <a:gd name="T23" fmla="*/ 58 h 66"/>
                <a:gd name="T24" fmla="*/ 12 w 15"/>
                <a:gd name="T25" fmla="*/ 8 h 66"/>
                <a:gd name="T26" fmla="*/ 7 w 15"/>
                <a:gd name="T27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" h="66">
                  <a:moveTo>
                    <a:pt x="7" y="66"/>
                  </a:moveTo>
                  <a:cubicBezTo>
                    <a:pt x="3" y="66"/>
                    <a:pt x="0" y="62"/>
                    <a:pt x="0" y="5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5" y="3"/>
                    <a:pt x="15" y="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62"/>
                    <a:pt x="11" y="66"/>
                    <a:pt x="7" y="66"/>
                  </a:cubicBezTo>
                  <a:close/>
                  <a:moveTo>
                    <a:pt x="7" y="3"/>
                  </a:moveTo>
                  <a:cubicBezTo>
                    <a:pt x="5" y="3"/>
                    <a:pt x="3" y="5"/>
                    <a:pt x="3" y="8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3" y="61"/>
                    <a:pt x="5" y="63"/>
                    <a:pt x="7" y="63"/>
                  </a:cubicBezTo>
                  <a:cubicBezTo>
                    <a:pt x="10" y="63"/>
                    <a:pt x="12" y="61"/>
                    <a:pt x="12" y="5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5"/>
                    <a:pt x="10" y="3"/>
                    <a:pt x="7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ísḻiďè">
              <a:extLst>
                <a:ext uri="{FF2B5EF4-FFF2-40B4-BE49-F238E27FC236}">
                  <a16:creationId xmlns:a16="http://schemas.microsoft.com/office/drawing/2014/main" id="{5CE4FAD1-7026-46F0-86B9-3878635B01A4}"/>
                </a:ext>
              </a:extLst>
            </p:cNvPr>
            <p:cNvSpPr/>
            <p:nvPr/>
          </p:nvSpPr>
          <p:spPr bwMode="auto">
            <a:xfrm>
              <a:off x="4651064" y="4636957"/>
              <a:ext cx="52356" cy="134856"/>
            </a:xfrm>
            <a:custGeom>
              <a:avLst/>
              <a:gdLst>
                <a:gd name="T0" fmla="*/ 7 w 14"/>
                <a:gd name="T1" fmla="*/ 36 h 36"/>
                <a:gd name="T2" fmla="*/ 0 w 14"/>
                <a:gd name="T3" fmla="*/ 28 h 36"/>
                <a:gd name="T4" fmla="*/ 0 w 14"/>
                <a:gd name="T5" fmla="*/ 7 h 36"/>
                <a:gd name="T6" fmla="*/ 7 w 14"/>
                <a:gd name="T7" fmla="*/ 0 h 36"/>
                <a:gd name="T8" fmla="*/ 14 w 14"/>
                <a:gd name="T9" fmla="*/ 7 h 36"/>
                <a:gd name="T10" fmla="*/ 14 w 14"/>
                <a:gd name="T11" fmla="*/ 28 h 36"/>
                <a:gd name="T12" fmla="*/ 7 w 14"/>
                <a:gd name="T13" fmla="*/ 36 h 36"/>
                <a:gd name="T14" fmla="*/ 7 w 14"/>
                <a:gd name="T15" fmla="*/ 3 h 36"/>
                <a:gd name="T16" fmla="*/ 3 w 14"/>
                <a:gd name="T17" fmla="*/ 7 h 36"/>
                <a:gd name="T18" fmla="*/ 3 w 14"/>
                <a:gd name="T19" fmla="*/ 28 h 36"/>
                <a:gd name="T20" fmla="*/ 7 w 14"/>
                <a:gd name="T21" fmla="*/ 33 h 36"/>
                <a:gd name="T22" fmla="*/ 11 w 14"/>
                <a:gd name="T23" fmla="*/ 28 h 36"/>
                <a:gd name="T24" fmla="*/ 11 w 14"/>
                <a:gd name="T25" fmla="*/ 7 h 36"/>
                <a:gd name="T26" fmla="*/ 7 w 14"/>
                <a:gd name="T27" fmla="*/ 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36">
                  <a:moveTo>
                    <a:pt x="7" y="36"/>
                  </a:moveTo>
                  <a:cubicBezTo>
                    <a:pt x="3" y="36"/>
                    <a:pt x="0" y="32"/>
                    <a:pt x="0" y="2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32"/>
                    <a:pt x="11" y="36"/>
                    <a:pt x="7" y="36"/>
                  </a:cubicBezTo>
                  <a:close/>
                  <a:moveTo>
                    <a:pt x="7" y="3"/>
                  </a:moveTo>
                  <a:cubicBezTo>
                    <a:pt x="5" y="3"/>
                    <a:pt x="3" y="5"/>
                    <a:pt x="3" y="7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31"/>
                    <a:pt x="5" y="33"/>
                    <a:pt x="7" y="33"/>
                  </a:cubicBezTo>
                  <a:cubicBezTo>
                    <a:pt x="9" y="33"/>
                    <a:pt x="11" y="31"/>
                    <a:pt x="11" y="2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5"/>
                    <a:pt x="9" y="3"/>
                    <a:pt x="7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í$ḻîḍe">
              <a:extLst>
                <a:ext uri="{FF2B5EF4-FFF2-40B4-BE49-F238E27FC236}">
                  <a16:creationId xmlns:a16="http://schemas.microsoft.com/office/drawing/2014/main" id="{40EDA35E-14D6-487F-9325-FD51E045205A}"/>
                </a:ext>
              </a:extLst>
            </p:cNvPr>
            <p:cNvSpPr/>
            <p:nvPr/>
          </p:nvSpPr>
          <p:spPr bwMode="auto">
            <a:xfrm>
              <a:off x="4651064" y="4359311"/>
              <a:ext cx="285578" cy="118991"/>
            </a:xfrm>
            <a:custGeom>
              <a:avLst/>
              <a:gdLst>
                <a:gd name="T0" fmla="*/ 2 w 180"/>
                <a:gd name="T1" fmla="*/ 75 h 75"/>
                <a:gd name="T2" fmla="*/ 0 w 180"/>
                <a:gd name="T3" fmla="*/ 68 h 75"/>
                <a:gd name="T4" fmla="*/ 97 w 180"/>
                <a:gd name="T5" fmla="*/ 19 h 75"/>
                <a:gd name="T6" fmla="*/ 114 w 180"/>
                <a:gd name="T7" fmla="*/ 42 h 75"/>
                <a:gd name="T8" fmla="*/ 159 w 180"/>
                <a:gd name="T9" fmla="*/ 7 h 75"/>
                <a:gd name="T10" fmla="*/ 152 w 180"/>
                <a:gd name="T11" fmla="*/ 7 h 75"/>
                <a:gd name="T12" fmla="*/ 152 w 180"/>
                <a:gd name="T13" fmla="*/ 0 h 75"/>
                <a:gd name="T14" fmla="*/ 180 w 180"/>
                <a:gd name="T15" fmla="*/ 0 h 75"/>
                <a:gd name="T16" fmla="*/ 112 w 180"/>
                <a:gd name="T17" fmla="*/ 52 h 75"/>
                <a:gd name="T18" fmla="*/ 95 w 180"/>
                <a:gd name="T19" fmla="*/ 28 h 75"/>
                <a:gd name="T20" fmla="*/ 2 w 180"/>
                <a:gd name="T21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" h="75">
                  <a:moveTo>
                    <a:pt x="2" y="75"/>
                  </a:moveTo>
                  <a:lnTo>
                    <a:pt x="0" y="68"/>
                  </a:lnTo>
                  <a:lnTo>
                    <a:pt x="97" y="19"/>
                  </a:lnTo>
                  <a:lnTo>
                    <a:pt x="114" y="42"/>
                  </a:lnTo>
                  <a:lnTo>
                    <a:pt x="159" y="7"/>
                  </a:lnTo>
                  <a:lnTo>
                    <a:pt x="152" y="7"/>
                  </a:lnTo>
                  <a:lnTo>
                    <a:pt x="152" y="0"/>
                  </a:lnTo>
                  <a:lnTo>
                    <a:pt x="180" y="0"/>
                  </a:lnTo>
                  <a:lnTo>
                    <a:pt x="112" y="52"/>
                  </a:lnTo>
                  <a:lnTo>
                    <a:pt x="95" y="28"/>
                  </a:lnTo>
                  <a:lnTo>
                    <a:pt x="2" y="7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ṣ1ïḋê">
              <a:extLst>
                <a:ext uri="{FF2B5EF4-FFF2-40B4-BE49-F238E27FC236}">
                  <a16:creationId xmlns:a16="http://schemas.microsoft.com/office/drawing/2014/main" id="{02368787-F4EA-4920-AA8A-860A7136BB03}"/>
                </a:ext>
              </a:extLst>
            </p:cNvPr>
            <p:cNvSpPr/>
            <p:nvPr/>
          </p:nvSpPr>
          <p:spPr bwMode="auto">
            <a:xfrm>
              <a:off x="4906498" y="4362484"/>
              <a:ext cx="23799" cy="30144"/>
            </a:xfrm>
            <a:custGeom>
              <a:avLst/>
              <a:gdLst>
                <a:gd name="T0" fmla="*/ 8 w 15"/>
                <a:gd name="T1" fmla="*/ 19 h 19"/>
                <a:gd name="T2" fmla="*/ 0 w 15"/>
                <a:gd name="T3" fmla="*/ 17 h 19"/>
                <a:gd name="T4" fmla="*/ 8 w 15"/>
                <a:gd name="T5" fmla="*/ 0 h 19"/>
                <a:gd name="T6" fmla="*/ 15 w 15"/>
                <a:gd name="T7" fmla="*/ 2 h 19"/>
                <a:gd name="T8" fmla="*/ 8 w 15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9">
                  <a:moveTo>
                    <a:pt x="8" y="19"/>
                  </a:moveTo>
                  <a:lnTo>
                    <a:pt x="0" y="17"/>
                  </a:lnTo>
                  <a:lnTo>
                    <a:pt x="8" y="0"/>
                  </a:lnTo>
                  <a:lnTo>
                    <a:pt x="15" y="2"/>
                  </a:lnTo>
                  <a:lnTo>
                    <a:pt x="8" y="1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8" name="ïṩliḓe">
            <a:extLst>
              <a:ext uri="{FF2B5EF4-FFF2-40B4-BE49-F238E27FC236}">
                <a16:creationId xmlns:a16="http://schemas.microsoft.com/office/drawing/2014/main" id="{36047575-7CCA-48CC-A311-B18EE776D26F}"/>
              </a:ext>
            </a:extLst>
          </p:cNvPr>
          <p:cNvGrpSpPr/>
          <p:nvPr/>
        </p:nvGrpSpPr>
        <p:grpSpPr>
          <a:xfrm>
            <a:off x="3200050" y="2225348"/>
            <a:ext cx="502344" cy="474706"/>
            <a:chOff x="5607752" y="3426422"/>
            <a:chExt cx="490243" cy="463271"/>
          </a:xfrm>
        </p:grpSpPr>
        <p:sp>
          <p:nvSpPr>
            <p:cNvPr id="64" name="îṣ1îḑé">
              <a:extLst>
                <a:ext uri="{FF2B5EF4-FFF2-40B4-BE49-F238E27FC236}">
                  <a16:creationId xmlns:a16="http://schemas.microsoft.com/office/drawing/2014/main" id="{AD4BD5C1-1F5B-4C80-A3B3-EC9C925E3EFA}"/>
                </a:ext>
              </a:extLst>
            </p:cNvPr>
            <p:cNvSpPr/>
            <p:nvPr/>
          </p:nvSpPr>
          <p:spPr bwMode="auto">
            <a:xfrm>
              <a:off x="5607752" y="3426422"/>
              <a:ext cx="490243" cy="463271"/>
            </a:xfrm>
            <a:custGeom>
              <a:avLst/>
              <a:gdLst>
                <a:gd name="T0" fmla="*/ 86 w 130"/>
                <a:gd name="T1" fmla="*/ 123 h 123"/>
                <a:gd name="T2" fmla="*/ 0 w 130"/>
                <a:gd name="T3" fmla="*/ 102 h 123"/>
                <a:gd name="T4" fmla="*/ 3 w 130"/>
                <a:gd name="T5" fmla="*/ 100 h 123"/>
                <a:gd name="T6" fmla="*/ 54 w 130"/>
                <a:gd name="T7" fmla="*/ 1 h 123"/>
                <a:gd name="T8" fmla="*/ 54 w 130"/>
                <a:gd name="T9" fmla="*/ 0 h 123"/>
                <a:gd name="T10" fmla="*/ 130 w 130"/>
                <a:gd name="T11" fmla="*/ 18 h 123"/>
                <a:gd name="T12" fmla="*/ 130 w 130"/>
                <a:gd name="T13" fmla="*/ 20 h 123"/>
                <a:gd name="T14" fmla="*/ 86 w 130"/>
                <a:gd name="T15" fmla="*/ 123 h 123"/>
                <a:gd name="T16" fmla="*/ 7 w 130"/>
                <a:gd name="T17" fmla="*/ 101 h 123"/>
                <a:gd name="T18" fmla="*/ 86 w 130"/>
                <a:gd name="T19" fmla="*/ 120 h 123"/>
                <a:gd name="T20" fmla="*/ 127 w 130"/>
                <a:gd name="T21" fmla="*/ 20 h 123"/>
                <a:gd name="T22" fmla="*/ 56 w 130"/>
                <a:gd name="T23" fmla="*/ 4 h 123"/>
                <a:gd name="T24" fmla="*/ 7 w 130"/>
                <a:gd name="T25" fmla="*/ 10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" h="123">
                  <a:moveTo>
                    <a:pt x="86" y="123"/>
                  </a:moveTo>
                  <a:cubicBezTo>
                    <a:pt x="0" y="102"/>
                    <a:pt x="0" y="102"/>
                    <a:pt x="0" y="102"/>
                  </a:cubicBezTo>
                  <a:cubicBezTo>
                    <a:pt x="3" y="100"/>
                    <a:pt x="3" y="100"/>
                    <a:pt x="3" y="100"/>
                  </a:cubicBezTo>
                  <a:cubicBezTo>
                    <a:pt x="28" y="85"/>
                    <a:pt x="53" y="2"/>
                    <a:pt x="54" y="1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30" y="18"/>
                    <a:pt x="130" y="18"/>
                    <a:pt x="130" y="18"/>
                  </a:cubicBezTo>
                  <a:cubicBezTo>
                    <a:pt x="130" y="20"/>
                    <a:pt x="130" y="20"/>
                    <a:pt x="130" y="20"/>
                  </a:cubicBezTo>
                  <a:cubicBezTo>
                    <a:pt x="117" y="108"/>
                    <a:pt x="88" y="122"/>
                    <a:pt x="86" y="123"/>
                  </a:cubicBezTo>
                  <a:close/>
                  <a:moveTo>
                    <a:pt x="7" y="101"/>
                  </a:moveTo>
                  <a:cubicBezTo>
                    <a:pt x="86" y="120"/>
                    <a:pt x="86" y="120"/>
                    <a:pt x="86" y="120"/>
                  </a:cubicBezTo>
                  <a:cubicBezTo>
                    <a:pt x="89" y="117"/>
                    <a:pt x="115" y="100"/>
                    <a:pt x="127" y="20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3" y="14"/>
                    <a:pt x="30" y="82"/>
                    <a:pt x="7" y="10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š1íde">
              <a:extLst>
                <a:ext uri="{FF2B5EF4-FFF2-40B4-BE49-F238E27FC236}">
                  <a16:creationId xmlns:a16="http://schemas.microsoft.com/office/drawing/2014/main" id="{42F3A9A8-D6B8-41D6-AAFB-6B7554AF5B7B}"/>
                </a:ext>
              </a:extLst>
            </p:cNvPr>
            <p:cNvSpPr/>
            <p:nvPr/>
          </p:nvSpPr>
          <p:spPr bwMode="auto">
            <a:xfrm>
              <a:off x="5829869" y="3516854"/>
              <a:ext cx="193559" cy="57115"/>
            </a:xfrm>
            <a:custGeom>
              <a:avLst/>
              <a:gdLst>
                <a:gd name="T0" fmla="*/ 122 w 122"/>
                <a:gd name="T1" fmla="*/ 36 h 36"/>
                <a:gd name="T2" fmla="*/ 0 w 122"/>
                <a:gd name="T3" fmla="*/ 7 h 36"/>
                <a:gd name="T4" fmla="*/ 3 w 122"/>
                <a:gd name="T5" fmla="*/ 0 h 36"/>
                <a:gd name="T6" fmla="*/ 122 w 122"/>
                <a:gd name="T7" fmla="*/ 29 h 36"/>
                <a:gd name="T8" fmla="*/ 122 w 122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36">
                  <a:moveTo>
                    <a:pt x="122" y="36"/>
                  </a:moveTo>
                  <a:lnTo>
                    <a:pt x="0" y="7"/>
                  </a:lnTo>
                  <a:lnTo>
                    <a:pt x="3" y="0"/>
                  </a:lnTo>
                  <a:lnTo>
                    <a:pt x="122" y="29"/>
                  </a:lnTo>
                  <a:lnTo>
                    <a:pt x="122" y="3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s1îḋe">
              <a:extLst>
                <a:ext uri="{FF2B5EF4-FFF2-40B4-BE49-F238E27FC236}">
                  <a16:creationId xmlns:a16="http://schemas.microsoft.com/office/drawing/2014/main" id="{AA0BAF51-14F0-4FFC-B9E6-65650F95AD75}"/>
                </a:ext>
              </a:extLst>
            </p:cNvPr>
            <p:cNvSpPr/>
            <p:nvPr/>
          </p:nvSpPr>
          <p:spPr bwMode="auto">
            <a:xfrm>
              <a:off x="5823523" y="3558104"/>
              <a:ext cx="176108" cy="52355"/>
            </a:xfrm>
            <a:custGeom>
              <a:avLst/>
              <a:gdLst>
                <a:gd name="T0" fmla="*/ 111 w 111"/>
                <a:gd name="T1" fmla="*/ 33 h 33"/>
                <a:gd name="T2" fmla="*/ 0 w 111"/>
                <a:gd name="T3" fmla="*/ 7 h 33"/>
                <a:gd name="T4" fmla="*/ 0 w 111"/>
                <a:gd name="T5" fmla="*/ 0 h 33"/>
                <a:gd name="T6" fmla="*/ 111 w 111"/>
                <a:gd name="T7" fmla="*/ 26 h 33"/>
                <a:gd name="T8" fmla="*/ 111 w 111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33">
                  <a:moveTo>
                    <a:pt x="111" y="33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111" y="26"/>
                  </a:lnTo>
                  <a:lnTo>
                    <a:pt x="111" y="3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šlide">
              <a:extLst>
                <a:ext uri="{FF2B5EF4-FFF2-40B4-BE49-F238E27FC236}">
                  <a16:creationId xmlns:a16="http://schemas.microsoft.com/office/drawing/2014/main" id="{AF3AA2FE-1253-4799-AF35-022F1464F79B}"/>
                </a:ext>
              </a:extLst>
            </p:cNvPr>
            <p:cNvSpPr/>
            <p:nvPr/>
          </p:nvSpPr>
          <p:spPr bwMode="auto">
            <a:xfrm>
              <a:off x="5812417" y="3604115"/>
              <a:ext cx="176108" cy="52355"/>
            </a:xfrm>
            <a:custGeom>
              <a:avLst/>
              <a:gdLst>
                <a:gd name="T0" fmla="*/ 111 w 111"/>
                <a:gd name="T1" fmla="*/ 33 h 33"/>
                <a:gd name="T2" fmla="*/ 0 w 111"/>
                <a:gd name="T3" fmla="*/ 7 h 33"/>
                <a:gd name="T4" fmla="*/ 0 w 111"/>
                <a:gd name="T5" fmla="*/ 0 h 33"/>
                <a:gd name="T6" fmla="*/ 111 w 111"/>
                <a:gd name="T7" fmla="*/ 26 h 33"/>
                <a:gd name="T8" fmla="*/ 111 w 111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33">
                  <a:moveTo>
                    <a:pt x="111" y="33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111" y="26"/>
                  </a:lnTo>
                  <a:lnTo>
                    <a:pt x="111" y="3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şḻiḓê">
              <a:extLst>
                <a:ext uri="{FF2B5EF4-FFF2-40B4-BE49-F238E27FC236}">
                  <a16:creationId xmlns:a16="http://schemas.microsoft.com/office/drawing/2014/main" id="{DBC6004A-5C3E-499A-AC5F-2C7ECF35922E}"/>
                </a:ext>
              </a:extLst>
            </p:cNvPr>
            <p:cNvSpPr/>
            <p:nvPr/>
          </p:nvSpPr>
          <p:spPr bwMode="auto">
            <a:xfrm>
              <a:off x="5788618" y="3634259"/>
              <a:ext cx="177693" cy="52355"/>
            </a:xfrm>
            <a:custGeom>
              <a:avLst/>
              <a:gdLst>
                <a:gd name="T0" fmla="*/ 112 w 112"/>
                <a:gd name="T1" fmla="*/ 33 h 33"/>
                <a:gd name="T2" fmla="*/ 0 w 112"/>
                <a:gd name="T3" fmla="*/ 7 h 33"/>
                <a:gd name="T4" fmla="*/ 0 w 112"/>
                <a:gd name="T5" fmla="*/ 0 h 33"/>
                <a:gd name="T6" fmla="*/ 112 w 112"/>
                <a:gd name="T7" fmla="*/ 26 h 33"/>
                <a:gd name="T8" fmla="*/ 112 w 112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33">
                  <a:moveTo>
                    <a:pt x="112" y="33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112" y="26"/>
                  </a:lnTo>
                  <a:lnTo>
                    <a:pt x="112" y="3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ślïḑè">
              <a:extLst>
                <a:ext uri="{FF2B5EF4-FFF2-40B4-BE49-F238E27FC236}">
                  <a16:creationId xmlns:a16="http://schemas.microsoft.com/office/drawing/2014/main" id="{AC7B1AD3-688D-4697-B3B4-9C917168A20D}"/>
                </a:ext>
              </a:extLst>
            </p:cNvPr>
            <p:cNvSpPr/>
            <p:nvPr/>
          </p:nvSpPr>
          <p:spPr bwMode="auto">
            <a:xfrm>
              <a:off x="5769579" y="3675509"/>
              <a:ext cx="180866" cy="52355"/>
            </a:xfrm>
            <a:custGeom>
              <a:avLst/>
              <a:gdLst>
                <a:gd name="T0" fmla="*/ 112 w 114"/>
                <a:gd name="T1" fmla="*/ 33 h 33"/>
                <a:gd name="T2" fmla="*/ 0 w 114"/>
                <a:gd name="T3" fmla="*/ 7 h 33"/>
                <a:gd name="T4" fmla="*/ 3 w 114"/>
                <a:gd name="T5" fmla="*/ 0 h 33"/>
                <a:gd name="T6" fmla="*/ 114 w 114"/>
                <a:gd name="T7" fmla="*/ 28 h 33"/>
                <a:gd name="T8" fmla="*/ 112 w 114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33">
                  <a:moveTo>
                    <a:pt x="112" y="33"/>
                  </a:moveTo>
                  <a:lnTo>
                    <a:pt x="0" y="7"/>
                  </a:lnTo>
                  <a:lnTo>
                    <a:pt x="3" y="0"/>
                  </a:lnTo>
                  <a:lnTo>
                    <a:pt x="114" y="28"/>
                  </a:lnTo>
                  <a:lnTo>
                    <a:pt x="112" y="3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ŝļiďê">
              <a:extLst>
                <a:ext uri="{FF2B5EF4-FFF2-40B4-BE49-F238E27FC236}">
                  <a16:creationId xmlns:a16="http://schemas.microsoft.com/office/drawing/2014/main" id="{02539976-5CBB-41D3-BC2C-EC2890B34518}"/>
                </a:ext>
              </a:extLst>
            </p:cNvPr>
            <p:cNvSpPr/>
            <p:nvPr/>
          </p:nvSpPr>
          <p:spPr bwMode="auto">
            <a:xfrm>
              <a:off x="5980591" y="3434354"/>
              <a:ext cx="76154" cy="90433"/>
            </a:xfrm>
            <a:custGeom>
              <a:avLst/>
              <a:gdLst>
                <a:gd name="T0" fmla="*/ 0 w 48"/>
                <a:gd name="T1" fmla="*/ 38 h 57"/>
                <a:gd name="T2" fmla="*/ 29 w 48"/>
                <a:gd name="T3" fmla="*/ 0 h 57"/>
                <a:gd name="T4" fmla="*/ 48 w 48"/>
                <a:gd name="T5" fmla="*/ 12 h 57"/>
                <a:gd name="T6" fmla="*/ 12 w 48"/>
                <a:gd name="T7" fmla="*/ 57 h 57"/>
                <a:gd name="T8" fmla="*/ 0 w 48"/>
                <a:gd name="T9" fmla="*/ 3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57">
                  <a:moveTo>
                    <a:pt x="0" y="38"/>
                  </a:moveTo>
                  <a:lnTo>
                    <a:pt x="29" y="0"/>
                  </a:lnTo>
                  <a:lnTo>
                    <a:pt x="48" y="12"/>
                  </a:lnTo>
                  <a:lnTo>
                    <a:pt x="12" y="57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S1îḋè">
              <a:extLst>
                <a:ext uri="{FF2B5EF4-FFF2-40B4-BE49-F238E27FC236}">
                  <a16:creationId xmlns:a16="http://schemas.microsoft.com/office/drawing/2014/main" id="{B25C06CC-D89D-4248-91B9-A6D661DF1E1A}"/>
                </a:ext>
              </a:extLst>
            </p:cNvPr>
            <p:cNvSpPr/>
            <p:nvPr/>
          </p:nvSpPr>
          <p:spPr bwMode="auto">
            <a:xfrm>
              <a:off x="5974244" y="3426422"/>
              <a:ext cx="93606" cy="106298"/>
            </a:xfrm>
            <a:custGeom>
              <a:avLst/>
              <a:gdLst>
                <a:gd name="T0" fmla="*/ 14 w 59"/>
                <a:gd name="T1" fmla="*/ 67 h 67"/>
                <a:gd name="T2" fmla="*/ 0 w 59"/>
                <a:gd name="T3" fmla="*/ 43 h 67"/>
                <a:gd name="T4" fmla="*/ 33 w 59"/>
                <a:gd name="T5" fmla="*/ 0 h 67"/>
                <a:gd name="T6" fmla="*/ 59 w 59"/>
                <a:gd name="T7" fmla="*/ 15 h 67"/>
                <a:gd name="T8" fmla="*/ 14 w 59"/>
                <a:gd name="T9" fmla="*/ 67 h 67"/>
                <a:gd name="T10" fmla="*/ 9 w 59"/>
                <a:gd name="T11" fmla="*/ 45 h 67"/>
                <a:gd name="T12" fmla="*/ 16 w 59"/>
                <a:gd name="T13" fmla="*/ 55 h 67"/>
                <a:gd name="T14" fmla="*/ 47 w 59"/>
                <a:gd name="T15" fmla="*/ 17 h 67"/>
                <a:gd name="T16" fmla="*/ 35 w 59"/>
                <a:gd name="T17" fmla="*/ 10 h 67"/>
                <a:gd name="T18" fmla="*/ 9 w 59"/>
                <a:gd name="T19" fmla="*/ 4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67">
                  <a:moveTo>
                    <a:pt x="14" y="67"/>
                  </a:moveTo>
                  <a:lnTo>
                    <a:pt x="0" y="43"/>
                  </a:lnTo>
                  <a:lnTo>
                    <a:pt x="33" y="0"/>
                  </a:lnTo>
                  <a:lnTo>
                    <a:pt x="59" y="15"/>
                  </a:lnTo>
                  <a:lnTo>
                    <a:pt x="14" y="67"/>
                  </a:lnTo>
                  <a:close/>
                  <a:moveTo>
                    <a:pt x="9" y="45"/>
                  </a:moveTo>
                  <a:lnTo>
                    <a:pt x="16" y="55"/>
                  </a:lnTo>
                  <a:lnTo>
                    <a:pt x="47" y="17"/>
                  </a:lnTo>
                  <a:lnTo>
                    <a:pt x="35" y="10"/>
                  </a:lnTo>
                  <a:lnTo>
                    <a:pt x="9" y="4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9" name="îŝľiďê">
            <a:extLst>
              <a:ext uri="{FF2B5EF4-FFF2-40B4-BE49-F238E27FC236}">
                <a16:creationId xmlns:a16="http://schemas.microsoft.com/office/drawing/2014/main" id="{7FBFD8FF-0702-4DFF-9D0F-A50C751B5921}"/>
              </a:ext>
            </a:extLst>
          </p:cNvPr>
          <p:cNvGrpSpPr/>
          <p:nvPr/>
        </p:nvGrpSpPr>
        <p:grpSpPr>
          <a:xfrm>
            <a:off x="3378066" y="4043164"/>
            <a:ext cx="560868" cy="261739"/>
            <a:chOff x="5057221" y="3151948"/>
            <a:chExt cx="547357" cy="255434"/>
          </a:xfrm>
        </p:grpSpPr>
        <p:sp>
          <p:nvSpPr>
            <p:cNvPr id="59" name="ïṣľiďè">
              <a:extLst>
                <a:ext uri="{FF2B5EF4-FFF2-40B4-BE49-F238E27FC236}">
                  <a16:creationId xmlns:a16="http://schemas.microsoft.com/office/drawing/2014/main" id="{8A181BE3-AFAE-414C-92F5-25F06BDB1653}"/>
                </a:ext>
              </a:extLst>
            </p:cNvPr>
            <p:cNvSpPr/>
            <p:nvPr/>
          </p:nvSpPr>
          <p:spPr bwMode="auto">
            <a:xfrm>
              <a:off x="5220634" y="3151948"/>
              <a:ext cx="383944" cy="255434"/>
            </a:xfrm>
            <a:custGeom>
              <a:avLst/>
              <a:gdLst>
                <a:gd name="T0" fmla="*/ 53 w 102"/>
                <a:gd name="T1" fmla="*/ 68 h 68"/>
                <a:gd name="T2" fmla="*/ 53 w 102"/>
                <a:gd name="T3" fmla="*/ 68 h 68"/>
                <a:gd name="T4" fmla="*/ 19 w 102"/>
                <a:gd name="T5" fmla="*/ 67 h 68"/>
                <a:gd name="T6" fmla="*/ 6 w 102"/>
                <a:gd name="T7" fmla="*/ 4 h 68"/>
                <a:gd name="T8" fmla="*/ 6 w 102"/>
                <a:gd name="T9" fmla="*/ 3 h 68"/>
                <a:gd name="T10" fmla="*/ 11 w 102"/>
                <a:gd name="T11" fmla="*/ 2 h 68"/>
                <a:gd name="T12" fmla="*/ 62 w 102"/>
                <a:gd name="T13" fmla="*/ 0 h 68"/>
                <a:gd name="T14" fmla="*/ 89 w 102"/>
                <a:gd name="T15" fmla="*/ 3 h 68"/>
                <a:gd name="T16" fmla="*/ 94 w 102"/>
                <a:gd name="T17" fmla="*/ 66 h 68"/>
                <a:gd name="T18" fmla="*/ 94 w 102"/>
                <a:gd name="T19" fmla="*/ 67 h 68"/>
                <a:gd name="T20" fmla="*/ 93 w 102"/>
                <a:gd name="T21" fmla="*/ 67 h 68"/>
                <a:gd name="T22" fmla="*/ 53 w 102"/>
                <a:gd name="T23" fmla="*/ 68 h 68"/>
                <a:gd name="T24" fmla="*/ 9 w 102"/>
                <a:gd name="T25" fmla="*/ 6 h 68"/>
                <a:gd name="T26" fmla="*/ 19 w 102"/>
                <a:gd name="T27" fmla="*/ 64 h 68"/>
                <a:gd name="T28" fmla="*/ 53 w 102"/>
                <a:gd name="T29" fmla="*/ 65 h 68"/>
                <a:gd name="T30" fmla="*/ 91 w 102"/>
                <a:gd name="T31" fmla="*/ 64 h 68"/>
                <a:gd name="T32" fmla="*/ 88 w 102"/>
                <a:gd name="T33" fmla="*/ 6 h 68"/>
                <a:gd name="T34" fmla="*/ 62 w 102"/>
                <a:gd name="T35" fmla="*/ 3 h 68"/>
                <a:gd name="T36" fmla="*/ 12 w 102"/>
                <a:gd name="T37" fmla="*/ 5 h 68"/>
                <a:gd name="T38" fmla="*/ 9 w 102"/>
                <a:gd name="T39" fmla="*/ 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2" h="68">
                  <a:moveTo>
                    <a:pt x="53" y="68"/>
                  </a:moveTo>
                  <a:cubicBezTo>
                    <a:pt x="53" y="68"/>
                    <a:pt x="53" y="68"/>
                    <a:pt x="53" y="68"/>
                  </a:cubicBezTo>
                  <a:cubicBezTo>
                    <a:pt x="36" y="68"/>
                    <a:pt x="25" y="67"/>
                    <a:pt x="19" y="67"/>
                  </a:cubicBezTo>
                  <a:cubicBezTo>
                    <a:pt x="0" y="64"/>
                    <a:pt x="5" y="10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20" y="2"/>
                    <a:pt x="43" y="0"/>
                    <a:pt x="62" y="0"/>
                  </a:cubicBezTo>
                  <a:cubicBezTo>
                    <a:pt x="76" y="0"/>
                    <a:pt x="85" y="1"/>
                    <a:pt x="89" y="3"/>
                  </a:cubicBezTo>
                  <a:cubicBezTo>
                    <a:pt x="102" y="10"/>
                    <a:pt x="95" y="60"/>
                    <a:pt x="94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3" y="67"/>
                    <a:pt x="72" y="68"/>
                    <a:pt x="53" y="68"/>
                  </a:cubicBezTo>
                  <a:close/>
                  <a:moveTo>
                    <a:pt x="9" y="6"/>
                  </a:moveTo>
                  <a:cubicBezTo>
                    <a:pt x="7" y="22"/>
                    <a:pt x="6" y="62"/>
                    <a:pt x="19" y="64"/>
                  </a:cubicBezTo>
                  <a:cubicBezTo>
                    <a:pt x="25" y="64"/>
                    <a:pt x="37" y="65"/>
                    <a:pt x="53" y="65"/>
                  </a:cubicBezTo>
                  <a:cubicBezTo>
                    <a:pt x="70" y="65"/>
                    <a:pt x="87" y="64"/>
                    <a:pt x="91" y="64"/>
                  </a:cubicBezTo>
                  <a:cubicBezTo>
                    <a:pt x="93" y="48"/>
                    <a:pt x="96" y="10"/>
                    <a:pt x="88" y="6"/>
                  </a:cubicBezTo>
                  <a:cubicBezTo>
                    <a:pt x="85" y="4"/>
                    <a:pt x="79" y="3"/>
                    <a:pt x="62" y="3"/>
                  </a:cubicBezTo>
                  <a:cubicBezTo>
                    <a:pt x="43" y="3"/>
                    <a:pt x="20" y="5"/>
                    <a:pt x="12" y="5"/>
                  </a:cubicBezTo>
                  <a:lnTo>
                    <a:pt x="9" y="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ṣļïḓé">
              <a:extLst>
                <a:ext uri="{FF2B5EF4-FFF2-40B4-BE49-F238E27FC236}">
                  <a16:creationId xmlns:a16="http://schemas.microsoft.com/office/drawing/2014/main" id="{7D358195-324C-4684-9611-C0FECF006831}"/>
                </a:ext>
              </a:extLst>
            </p:cNvPr>
            <p:cNvSpPr/>
            <p:nvPr/>
          </p:nvSpPr>
          <p:spPr bwMode="auto">
            <a:xfrm>
              <a:off x="5242846" y="3164641"/>
              <a:ext cx="312550" cy="123751"/>
            </a:xfrm>
            <a:custGeom>
              <a:avLst/>
              <a:gdLst>
                <a:gd name="T0" fmla="*/ 46 w 83"/>
                <a:gd name="T1" fmla="*/ 33 h 33"/>
                <a:gd name="T2" fmla="*/ 44 w 83"/>
                <a:gd name="T3" fmla="*/ 32 h 33"/>
                <a:gd name="T4" fmla="*/ 0 w 83"/>
                <a:gd name="T5" fmla="*/ 2 h 33"/>
                <a:gd name="T6" fmla="*/ 2 w 83"/>
                <a:gd name="T7" fmla="*/ 0 h 33"/>
                <a:gd name="T8" fmla="*/ 45 w 83"/>
                <a:gd name="T9" fmla="*/ 30 h 33"/>
                <a:gd name="T10" fmla="*/ 81 w 83"/>
                <a:gd name="T11" fmla="*/ 0 h 33"/>
                <a:gd name="T12" fmla="*/ 83 w 83"/>
                <a:gd name="T13" fmla="*/ 2 h 33"/>
                <a:gd name="T14" fmla="*/ 46 w 83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33">
                  <a:moveTo>
                    <a:pt x="46" y="33"/>
                  </a:moveTo>
                  <a:cubicBezTo>
                    <a:pt x="45" y="33"/>
                    <a:pt x="45" y="33"/>
                    <a:pt x="44" y="32"/>
                  </a:cubicBezTo>
                  <a:cubicBezTo>
                    <a:pt x="36" y="29"/>
                    <a:pt x="2" y="3"/>
                    <a:pt x="0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7" y="26"/>
                    <a:pt x="45" y="30"/>
                  </a:cubicBezTo>
                  <a:cubicBezTo>
                    <a:pt x="50" y="32"/>
                    <a:pt x="69" y="14"/>
                    <a:pt x="81" y="0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79" y="8"/>
                    <a:pt x="56" y="33"/>
                    <a:pt x="46" y="3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îS1idê">
              <a:extLst>
                <a:ext uri="{FF2B5EF4-FFF2-40B4-BE49-F238E27FC236}">
                  <a16:creationId xmlns:a16="http://schemas.microsoft.com/office/drawing/2014/main" id="{1B058F3D-7E35-4080-AE9C-60609D381D44}"/>
                </a:ext>
              </a:extLst>
            </p:cNvPr>
            <p:cNvSpPr/>
            <p:nvPr/>
          </p:nvSpPr>
          <p:spPr bwMode="auto">
            <a:xfrm>
              <a:off x="5100057" y="3220170"/>
              <a:ext cx="93606" cy="1110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ṣļîdè">
              <a:extLst>
                <a:ext uri="{FF2B5EF4-FFF2-40B4-BE49-F238E27FC236}">
                  <a16:creationId xmlns:a16="http://schemas.microsoft.com/office/drawing/2014/main" id="{C60F6976-6FA1-4EED-BD7A-2C3EE471D1E5}"/>
                </a:ext>
              </a:extLst>
            </p:cNvPr>
            <p:cNvSpPr/>
            <p:nvPr/>
          </p:nvSpPr>
          <p:spPr bwMode="auto">
            <a:xfrm>
              <a:off x="5111163" y="3332815"/>
              <a:ext cx="98366" cy="1110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şḻíḓe">
              <a:extLst>
                <a:ext uri="{FF2B5EF4-FFF2-40B4-BE49-F238E27FC236}">
                  <a16:creationId xmlns:a16="http://schemas.microsoft.com/office/drawing/2014/main" id="{5F48B885-AB51-463E-B117-BF6625848183}"/>
                </a:ext>
              </a:extLst>
            </p:cNvPr>
            <p:cNvSpPr/>
            <p:nvPr/>
          </p:nvSpPr>
          <p:spPr bwMode="auto">
            <a:xfrm>
              <a:off x="5057221" y="3277286"/>
              <a:ext cx="136443" cy="1110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0" name="íśļídê">
            <a:extLst>
              <a:ext uri="{FF2B5EF4-FFF2-40B4-BE49-F238E27FC236}">
                <a16:creationId xmlns:a16="http://schemas.microsoft.com/office/drawing/2014/main" id="{D40C7382-7D87-4C3C-8605-3215D745825F}"/>
              </a:ext>
            </a:extLst>
          </p:cNvPr>
          <p:cNvGrpSpPr/>
          <p:nvPr/>
        </p:nvGrpSpPr>
        <p:grpSpPr>
          <a:xfrm>
            <a:off x="3223809" y="4611936"/>
            <a:ext cx="333271" cy="346276"/>
            <a:chOff x="5125442" y="3615221"/>
            <a:chExt cx="325243" cy="337935"/>
          </a:xfrm>
        </p:grpSpPr>
        <p:sp>
          <p:nvSpPr>
            <p:cNvPr id="55" name="isḷîḋe">
              <a:extLst>
                <a:ext uri="{FF2B5EF4-FFF2-40B4-BE49-F238E27FC236}">
                  <a16:creationId xmlns:a16="http://schemas.microsoft.com/office/drawing/2014/main" id="{A6E39C9B-6526-4754-9200-09CD59F89CCB}"/>
                </a:ext>
              </a:extLst>
            </p:cNvPr>
            <p:cNvSpPr/>
            <p:nvPr/>
          </p:nvSpPr>
          <p:spPr bwMode="auto">
            <a:xfrm>
              <a:off x="5204769" y="3615221"/>
              <a:ext cx="166588" cy="165001"/>
            </a:xfrm>
            <a:custGeom>
              <a:avLst/>
              <a:gdLst>
                <a:gd name="T0" fmla="*/ 22 w 44"/>
                <a:gd name="T1" fmla="*/ 44 h 44"/>
                <a:gd name="T2" fmla="*/ 0 w 44"/>
                <a:gd name="T3" fmla="*/ 22 h 44"/>
                <a:gd name="T4" fmla="*/ 22 w 44"/>
                <a:gd name="T5" fmla="*/ 0 h 44"/>
                <a:gd name="T6" fmla="*/ 44 w 44"/>
                <a:gd name="T7" fmla="*/ 22 h 44"/>
                <a:gd name="T8" fmla="*/ 22 w 44"/>
                <a:gd name="T9" fmla="*/ 44 h 44"/>
                <a:gd name="T10" fmla="*/ 22 w 44"/>
                <a:gd name="T11" fmla="*/ 3 h 44"/>
                <a:gd name="T12" fmla="*/ 3 w 44"/>
                <a:gd name="T13" fmla="*/ 22 h 44"/>
                <a:gd name="T14" fmla="*/ 22 w 44"/>
                <a:gd name="T15" fmla="*/ 41 h 44"/>
                <a:gd name="T16" fmla="*/ 41 w 44"/>
                <a:gd name="T17" fmla="*/ 22 h 44"/>
                <a:gd name="T18" fmla="*/ 22 w 44"/>
                <a:gd name="T19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cubicBezTo>
                    <a:pt x="10" y="44"/>
                    <a:pt x="0" y="34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34" y="0"/>
                    <a:pt x="44" y="10"/>
                    <a:pt x="44" y="22"/>
                  </a:cubicBezTo>
                  <a:cubicBezTo>
                    <a:pt x="44" y="34"/>
                    <a:pt x="34" y="44"/>
                    <a:pt x="22" y="44"/>
                  </a:cubicBezTo>
                  <a:close/>
                  <a:moveTo>
                    <a:pt x="22" y="3"/>
                  </a:moveTo>
                  <a:cubicBezTo>
                    <a:pt x="11" y="3"/>
                    <a:pt x="3" y="12"/>
                    <a:pt x="3" y="22"/>
                  </a:cubicBezTo>
                  <a:cubicBezTo>
                    <a:pt x="3" y="33"/>
                    <a:pt x="11" y="41"/>
                    <a:pt x="22" y="41"/>
                  </a:cubicBezTo>
                  <a:cubicBezTo>
                    <a:pt x="32" y="41"/>
                    <a:pt x="41" y="33"/>
                    <a:pt x="41" y="22"/>
                  </a:cubicBezTo>
                  <a:cubicBezTo>
                    <a:pt x="41" y="12"/>
                    <a:pt x="32" y="3"/>
                    <a:pt x="22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śľïdê">
              <a:extLst>
                <a:ext uri="{FF2B5EF4-FFF2-40B4-BE49-F238E27FC236}">
                  <a16:creationId xmlns:a16="http://schemas.microsoft.com/office/drawing/2014/main" id="{1D19B0A1-9C58-4A99-9049-76747901EF9C}"/>
                </a:ext>
              </a:extLst>
            </p:cNvPr>
            <p:cNvSpPr/>
            <p:nvPr/>
          </p:nvSpPr>
          <p:spPr bwMode="auto">
            <a:xfrm>
              <a:off x="5125442" y="3783394"/>
              <a:ext cx="325243" cy="169760"/>
            </a:xfrm>
            <a:custGeom>
              <a:avLst/>
              <a:gdLst>
                <a:gd name="T0" fmla="*/ 86 w 86"/>
                <a:gd name="T1" fmla="*/ 45 h 45"/>
                <a:gd name="T2" fmla="*/ 0 w 86"/>
                <a:gd name="T3" fmla="*/ 45 h 45"/>
                <a:gd name="T4" fmla="*/ 0 w 86"/>
                <a:gd name="T5" fmla="*/ 44 h 45"/>
                <a:gd name="T6" fmla="*/ 43 w 86"/>
                <a:gd name="T7" fmla="*/ 0 h 45"/>
                <a:gd name="T8" fmla="*/ 86 w 86"/>
                <a:gd name="T9" fmla="*/ 44 h 45"/>
                <a:gd name="T10" fmla="*/ 86 w 86"/>
                <a:gd name="T11" fmla="*/ 45 h 45"/>
                <a:gd name="T12" fmla="*/ 3 w 86"/>
                <a:gd name="T13" fmla="*/ 42 h 45"/>
                <a:gd name="T14" fmla="*/ 83 w 86"/>
                <a:gd name="T15" fmla="*/ 42 h 45"/>
                <a:gd name="T16" fmla="*/ 43 w 86"/>
                <a:gd name="T17" fmla="*/ 3 h 45"/>
                <a:gd name="T18" fmla="*/ 3 w 86"/>
                <a:gd name="T19" fmla="*/ 4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45">
                  <a:moveTo>
                    <a:pt x="86" y="45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19" y="0"/>
                    <a:pt x="43" y="0"/>
                  </a:cubicBezTo>
                  <a:cubicBezTo>
                    <a:pt x="67" y="0"/>
                    <a:pt x="86" y="20"/>
                    <a:pt x="86" y="44"/>
                  </a:cubicBezTo>
                  <a:lnTo>
                    <a:pt x="86" y="45"/>
                  </a:lnTo>
                  <a:close/>
                  <a:moveTo>
                    <a:pt x="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2" y="21"/>
                    <a:pt x="64" y="3"/>
                    <a:pt x="43" y="3"/>
                  </a:cubicBezTo>
                  <a:cubicBezTo>
                    <a:pt x="21" y="3"/>
                    <a:pt x="4" y="21"/>
                    <a:pt x="3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ṩḻïḍê">
              <a:extLst>
                <a:ext uri="{FF2B5EF4-FFF2-40B4-BE49-F238E27FC236}">
                  <a16:creationId xmlns:a16="http://schemas.microsoft.com/office/drawing/2014/main" id="{A18C77F1-872A-4E54-908C-57C7E32BDD9D}"/>
                </a:ext>
              </a:extLst>
            </p:cNvPr>
            <p:cNvSpPr/>
            <p:nvPr/>
          </p:nvSpPr>
          <p:spPr bwMode="auto">
            <a:xfrm>
              <a:off x="5250779" y="3791327"/>
              <a:ext cx="71395" cy="49182"/>
            </a:xfrm>
            <a:custGeom>
              <a:avLst/>
              <a:gdLst>
                <a:gd name="T0" fmla="*/ 10 w 19"/>
                <a:gd name="T1" fmla="*/ 13 h 13"/>
                <a:gd name="T2" fmla="*/ 0 w 19"/>
                <a:gd name="T3" fmla="*/ 1 h 13"/>
                <a:gd name="T4" fmla="*/ 3 w 19"/>
                <a:gd name="T5" fmla="*/ 0 h 13"/>
                <a:gd name="T6" fmla="*/ 10 w 19"/>
                <a:gd name="T7" fmla="*/ 10 h 13"/>
                <a:gd name="T8" fmla="*/ 16 w 19"/>
                <a:gd name="T9" fmla="*/ 0 h 13"/>
                <a:gd name="T10" fmla="*/ 19 w 19"/>
                <a:gd name="T11" fmla="*/ 1 h 13"/>
                <a:gd name="T12" fmla="*/ 10 w 19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3">
                  <a:moveTo>
                    <a:pt x="10" y="13"/>
                  </a:moveTo>
                  <a:cubicBezTo>
                    <a:pt x="4" y="13"/>
                    <a:pt x="1" y="3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4"/>
                    <a:pt x="7" y="10"/>
                    <a:pt x="10" y="10"/>
                  </a:cubicBezTo>
                  <a:cubicBezTo>
                    <a:pt x="12" y="10"/>
                    <a:pt x="15" y="4"/>
                    <a:pt x="16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3"/>
                    <a:pt x="15" y="13"/>
                    <a:pt x="10" y="1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$1iḓé">
              <a:extLst>
                <a:ext uri="{FF2B5EF4-FFF2-40B4-BE49-F238E27FC236}">
                  <a16:creationId xmlns:a16="http://schemas.microsoft.com/office/drawing/2014/main" id="{21E9DB58-5435-4656-8851-0A7F0A361D1E}"/>
                </a:ext>
              </a:extLst>
            </p:cNvPr>
            <p:cNvSpPr/>
            <p:nvPr/>
          </p:nvSpPr>
          <p:spPr bwMode="auto">
            <a:xfrm>
              <a:off x="5250779" y="3829405"/>
              <a:ext cx="79327" cy="123751"/>
            </a:xfrm>
            <a:custGeom>
              <a:avLst/>
              <a:gdLst>
                <a:gd name="T0" fmla="*/ 21 w 21"/>
                <a:gd name="T1" fmla="*/ 33 h 33"/>
                <a:gd name="T2" fmla="*/ 0 w 21"/>
                <a:gd name="T3" fmla="*/ 33 h 33"/>
                <a:gd name="T4" fmla="*/ 0 w 21"/>
                <a:gd name="T5" fmla="*/ 32 h 33"/>
                <a:gd name="T6" fmla="*/ 10 w 21"/>
                <a:gd name="T7" fmla="*/ 0 h 33"/>
                <a:gd name="T8" fmla="*/ 21 w 21"/>
                <a:gd name="T9" fmla="*/ 32 h 33"/>
                <a:gd name="T10" fmla="*/ 21 w 21"/>
                <a:gd name="T11" fmla="*/ 33 h 33"/>
                <a:gd name="T12" fmla="*/ 3 w 21"/>
                <a:gd name="T13" fmla="*/ 30 h 33"/>
                <a:gd name="T14" fmla="*/ 17 w 21"/>
                <a:gd name="T15" fmla="*/ 30 h 33"/>
                <a:gd name="T16" fmla="*/ 10 w 21"/>
                <a:gd name="T17" fmla="*/ 3 h 33"/>
                <a:gd name="T18" fmla="*/ 3 w 21"/>
                <a:gd name="T19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33">
                  <a:moveTo>
                    <a:pt x="21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" y="22"/>
                    <a:pt x="3" y="0"/>
                    <a:pt x="10" y="0"/>
                  </a:cubicBezTo>
                  <a:cubicBezTo>
                    <a:pt x="17" y="0"/>
                    <a:pt x="20" y="22"/>
                    <a:pt x="21" y="32"/>
                  </a:cubicBezTo>
                  <a:lnTo>
                    <a:pt x="21" y="33"/>
                  </a:lnTo>
                  <a:close/>
                  <a:moveTo>
                    <a:pt x="3" y="30"/>
                  </a:moveTo>
                  <a:cubicBezTo>
                    <a:pt x="17" y="30"/>
                    <a:pt x="17" y="30"/>
                    <a:pt x="17" y="30"/>
                  </a:cubicBezTo>
                  <a:cubicBezTo>
                    <a:pt x="16" y="15"/>
                    <a:pt x="12" y="3"/>
                    <a:pt x="10" y="3"/>
                  </a:cubicBezTo>
                  <a:cubicBezTo>
                    <a:pt x="7" y="3"/>
                    <a:pt x="4" y="15"/>
                    <a:pt x="3" y="3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1" name="íṡḷíḍe">
            <a:extLst>
              <a:ext uri="{FF2B5EF4-FFF2-40B4-BE49-F238E27FC236}">
                <a16:creationId xmlns:a16="http://schemas.microsoft.com/office/drawing/2014/main" id="{D4048D4C-3069-4BDF-A696-5550B1A0B4F7}"/>
              </a:ext>
            </a:extLst>
          </p:cNvPr>
          <p:cNvGrpSpPr/>
          <p:nvPr/>
        </p:nvGrpSpPr>
        <p:grpSpPr>
          <a:xfrm>
            <a:off x="308241" y="3121452"/>
            <a:ext cx="219471" cy="323514"/>
            <a:chOff x="5303135" y="5279509"/>
            <a:chExt cx="214184" cy="315721"/>
          </a:xfrm>
        </p:grpSpPr>
        <p:sp>
          <p:nvSpPr>
            <p:cNvPr id="52" name="ï$ľïḍê">
              <a:extLst>
                <a:ext uri="{FF2B5EF4-FFF2-40B4-BE49-F238E27FC236}">
                  <a16:creationId xmlns:a16="http://schemas.microsoft.com/office/drawing/2014/main" id="{696DB979-ECA5-40FB-80BA-0AAD715578B9}"/>
                </a:ext>
              </a:extLst>
            </p:cNvPr>
            <p:cNvSpPr/>
            <p:nvPr/>
          </p:nvSpPr>
          <p:spPr bwMode="auto">
            <a:xfrm>
              <a:off x="5303135" y="5323932"/>
              <a:ext cx="214184" cy="236395"/>
            </a:xfrm>
            <a:custGeom>
              <a:avLst/>
              <a:gdLst>
                <a:gd name="T0" fmla="*/ 34 w 57"/>
                <a:gd name="T1" fmla="*/ 63 h 63"/>
                <a:gd name="T2" fmla="*/ 5 w 57"/>
                <a:gd name="T3" fmla="*/ 54 h 63"/>
                <a:gd name="T4" fmla="*/ 5 w 57"/>
                <a:gd name="T5" fmla="*/ 54 h 63"/>
                <a:gd name="T6" fmla="*/ 7 w 57"/>
                <a:gd name="T7" fmla="*/ 45 h 63"/>
                <a:gd name="T8" fmla="*/ 9 w 57"/>
                <a:gd name="T9" fmla="*/ 44 h 63"/>
                <a:gd name="T10" fmla="*/ 12 w 57"/>
                <a:gd name="T11" fmla="*/ 44 h 63"/>
                <a:gd name="T12" fmla="*/ 22 w 57"/>
                <a:gd name="T13" fmla="*/ 44 h 63"/>
                <a:gd name="T14" fmla="*/ 32 w 57"/>
                <a:gd name="T15" fmla="*/ 43 h 63"/>
                <a:gd name="T16" fmla="*/ 24 w 57"/>
                <a:gd name="T17" fmla="*/ 40 h 63"/>
                <a:gd name="T18" fmla="*/ 16 w 57"/>
                <a:gd name="T19" fmla="*/ 38 h 63"/>
                <a:gd name="T20" fmla="*/ 0 w 57"/>
                <a:gd name="T21" fmla="*/ 18 h 63"/>
                <a:gd name="T22" fmla="*/ 22 w 57"/>
                <a:gd name="T23" fmla="*/ 0 h 63"/>
                <a:gd name="T24" fmla="*/ 50 w 57"/>
                <a:gd name="T25" fmla="*/ 9 h 63"/>
                <a:gd name="T26" fmla="*/ 50 w 57"/>
                <a:gd name="T27" fmla="*/ 10 h 63"/>
                <a:gd name="T28" fmla="*/ 50 w 57"/>
                <a:gd name="T29" fmla="*/ 23 h 63"/>
                <a:gd name="T30" fmla="*/ 47 w 57"/>
                <a:gd name="T31" fmla="*/ 23 h 63"/>
                <a:gd name="T32" fmla="*/ 47 w 57"/>
                <a:gd name="T33" fmla="*/ 23 h 63"/>
                <a:gd name="T34" fmla="*/ 27 w 57"/>
                <a:gd name="T35" fmla="*/ 16 h 63"/>
                <a:gd name="T36" fmla="*/ 24 w 57"/>
                <a:gd name="T37" fmla="*/ 19 h 63"/>
                <a:gd name="T38" fmla="*/ 33 w 57"/>
                <a:gd name="T39" fmla="*/ 23 h 63"/>
                <a:gd name="T40" fmla="*/ 38 w 57"/>
                <a:gd name="T41" fmla="*/ 24 h 63"/>
                <a:gd name="T42" fmla="*/ 57 w 57"/>
                <a:gd name="T43" fmla="*/ 44 h 63"/>
                <a:gd name="T44" fmla="*/ 34 w 57"/>
                <a:gd name="T45" fmla="*/ 63 h 63"/>
                <a:gd name="T46" fmla="*/ 8 w 57"/>
                <a:gd name="T47" fmla="*/ 53 h 63"/>
                <a:gd name="T48" fmla="*/ 34 w 57"/>
                <a:gd name="T49" fmla="*/ 60 h 63"/>
                <a:gd name="T50" fmla="*/ 54 w 57"/>
                <a:gd name="T51" fmla="*/ 44 h 63"/>
                <a:gd name="T52" fmla="*/ 37 w 57"/>
                <a:gd name="T53" fmla="*/ 27 h 63"/>
                <a:gd name="T54" fmla="*/ 32 w 57"/>
                <a:gd name="T55" fmla="*/ 26 h 63"/>
                <a:gd name="T56" fmla="*/ 21 w 57"/>
                <a:gd name="T57" fmla="*/ 19 h 63"/>
                <a:gd name="T58" fmla="*/ 27 w 57"/>
                <a:gd name="T59" fmla="*/ 13 h 63"/>
                <a:gd name="T60" fmla="*/ 47 w 57"/>
                <a:gd name="T61" fmla="*/ 19 h 63"/>
                <a:gd name="T62" fmla="*/ 47 w 57"/>
                <a:gd name="T63" fmla="*/ 10 h 63"/>
                <a:gd name="T64" fmla="*/ 22 w 57"/>
                <a:gd name="T65" fmla="*/ 3 h 63"/>
                <a:gd name="T66" fmla="*/ 3 w 57"/>
                <a:gd name="T67" fmla="*/ 18 h 63"/>
                <a:gd name="T68" fmla="*/ 17 w 57"/>
                <a:gd name="T69" fmla="*/ 35 h 63"/>
                <a:gd name="T70" fmla="*/ 25 w 57"/>
                <a:gd name="T71" fmla="*/ 37 h 63"/>
                <a:gd name="T72" fmla="*/ 35 w 57"/>
                <a:gd name="T73" fmla="*/ 43 h 63"/>
                <a:gd name="T74" fmla="*/ 22 w 57"/>
                <a:gd name="T75" fmla="*/ 47 h 63"/>
                <a:gd name="T76" fmla="*/ 11 w 57"/>
                <a:gd name="T77" fmla="*/ 47 h 63"/>
                <a:gd name="T78" fmla="*/ 9 w 57"/>
                <a:gd name="T79" fmla="*/ 47 h 63"/>
                <a:gd name="T80" fmla="*/ 8 w 57"/>
                <a:gd name="T81" fmla="*/ 5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7" h="63">
                  <a:moveTo>
                    <a:pt x="34" y="63"/>
                  </a:moveTo>
                  <a:cubicBezTo>
                    <a:pt x="26" y="63"/>
                    <a:pt x="9" y="59"/>
                    <a:pt x="5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2"/>
                    <a:pt x="5" y="47"/>
                    <a:pt x="7" y="45"/>
                  </a:cubicBezTo>
                  <a:cubicBezTo>
                    <a:pt x="7" y="44"/>
                    <a:pt x="8" y="44"/>
                    <a:pt x="9" y="44"/>
                  </a:cubicBezTo>
                  <a:cubicBezTo>
                    <a:pt x="10" y="44"/>
                    <a:pt x="10" y="44"/>
                    <a:pt x="12" y="44"/>
                  </a:cubicBezTo>
                  <a:cubicBezTo>
                    <a:pt x="14" y="44"/>
                    <a:pt x="18" y="44"/>
                    <a:pt x="22" y="44"/>
                  </a:cubicBezTo>
                  <a:cubicBezTo>
                    <a:pt x="29" y="44"/>
                    <a:pt x="31" y="43"/>
                    <a:pt x="32" y="43"/>
                  </a:cubicBezTo>
                  <a:cubicBezTo>
                    <a:pt x="31" y="42"/>
                    <a:pt x="27" y="41"/>
                    <a:pt x="24" y="40"/>
                  </a:cubicBezTo>
                  <a:cubicBezTo>
                    <a:pt x="22" y="39"/>
                    <a:pt x="19" y="39"/>
                    <a:pt x="16" y="38"/>
                  </a:cubicBezTo>
                  <a:cubicBezTo>
                    <a:pt x="5" y="34"/>
                    <a:pt x="0" y="27"/>
                    <a:pt x="0" y="18"/>
                  </a:cubicBezTo>
                  <a:cubicBezTo>
                    <a:pt x="0" y="5"/>
                    <a:pt x="13" y="0"/>
                    <a:pt x="22" y="0"/>
                  </a:cubicBezTo>
                  <a:cubicBezTo>
                    <a:pt x="29" y="0"/>
                    <a:pt x="47" y="3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0"/>
                    <a:pt x="34" y="16"/>
                    <a:pt x="27" y="16"/>
                  </a:cubicBezTo>
                  <a:cubicBezTo>
                    <a:pt x="26" y="16"/>
                    <a:pt x="24" y="16"/>
                    <a:pt x="24" y="19"/>
                  </a:cubicBezTo>
                  <a:cubicBezTo>
                    <a:pt x="24" y="20"/>
                    <a:pt x="29" y="22"/>
                    <a:pt x="33" y="23"/>
                  </a:cubicBezTo>
                  <a:cubicBezTo>
                    <a:pt x="35" y="23"/>
                    <a:pt x="36" y="24"/>
                    <a:pt x="38" y="24"/>
                  </a:cubicBezTo>
                  <a:cubicBezTo>
                    <a:pt x="46" y="27"/>
                    <a:pt x="57" y="31"/>
                    <a:pt x="57" y="44"/>
                  </a:cubicBezTo>
                  <a:cubicBezTo>
                    <a:pt x="57" y="57"/>
                    <a:pt x="45" y="63"/>
                    <a:pt x="34" y="63"/>
                  </a:cubicBezTo>
                  <a:close/>
                  <a:moveTo>
                    <a:pt x="8" y="53"/>
                  </a:moveTo>
                  <a:cubicBezTo>
                    <a:pt x="11" y="56"/>
                    <a:pt x="26" y="60"/>
                    <a:pt x="34" y="60"/>
                  </a:cubicBezTo>
                  <a:cubicBezTo>
                    <a:pt x="44" y="60"/>
                    <a:pt x="54" y="55"/>
                    <a:pt x="54" y="44"/>
                  </a:cubicBezTo>
                  <a:cubicBezTo>
                    <a:pt x="54" y="33"/>
                    <a:pt x="45" y="30"/>
                    <a:pt x="37" y="27"/>
                  </a:cubicBezTo>
                  <a:cubicBezTo>
                    <a:pt x="35" y="27"/>
                    <a:pt x="34" y="26"/>
                    <a:pt x="32" y="26"/>
                  </a:cubicBezTo>
                  <a:cubicBezTo>
                    <a:pt x="26" y="24"/>
                    <a:pt x="21" y="22"/>
                    <a:pt x="21" y="19"/>
                  </a:cubicBezTo>
                  <a:cubicBezTo>
                    <a:pt x="21" y="15"/>
                    <a:pt x="24" y="13"/>
                    <a:pt x="27" y="13"/>
                  </a:cubicBezTo>
                  <a:cubicBezTo>
                    <a:pt x="31" y="13"/>
                    <a:pt x="42" y="15"/>
                    <a:pt x="47" y="19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5" y="7"/>
                    <a:pt x="30" y="3"/>
                    <a:pt x="22" y="3"/>
                  </a:cubicBezTo>
                  <a:cubicBezTo>
                    <a:pt x="14" y="3"/>
                    <a:pt x="3" y="7"/>
                    <a:pt x="3" y="18"/>
                  </a:cubicBezTo>
                  <a:cubicBezTo>
                    <a:pt x="3" y="26"/>
                    <a:pt x="7" y="32"/>
                    <a:pt x="17" y="35"/>
                  </a:cubicBezTo>
                  <a:cubicBezTo>
                    <a:pt x="20" y="36"/>
                    <a:pt x="23" y="37"/>
                    <a:pt x="25" y="37"/>
                  </a:cubicBezTo>
                  <a:cubicBezTo>
                    <a:pt x="31" y="39"/>
                    <a:pt x="35" y="40"/>
                    <a:pt x="35" y="43"/>
                  </a:cubicBezTo>
                  <a:cubicBezTo>
                    <a:pt x="35" y="46"/>
                    <a:pt x="32" y="47"/>
                    <a:pt x="22" y="47"/>
                  </a:cubicBezTo>
                  <a:cubicBezTo>
                    <a:pt x="18" y="47"/>
                    <a:pt x="14" y="47"/>
                    <a:pt x="11" y="47"/>
                  </a:cubicBezTo>
                  <a:cubicBezTo>
                    <a:pt x="10" y="47"/>
                    <a:pt x="10" y="47"/>
                    <a:pt x="9" y="47"/>
                  </a:cubicBezTo>
                  <a:cubicBezTo>
                    <a:pt x="8" y="48"/>
                    <a:pt x="8" y="51"/>
                    <a:pt x="8" y="5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ṡḻíďé">
              <a:extLst>
                <a:ext uri="{FF2B5EF4-FFF2-40B4-BE49-F238E27FC236}">
                  <a16:creationId xmlns:a16="http://schemas.microsoft.com/office/drawing/2014/main" id="{38EF28A3-96BA-4863-BDD6-781751799F4F}"/>
                </a:ext>
              </a:extLst>
            </p:cNvPr>
            <p:cNvSpPr/>
            <p:nvPr/>
          </p:nvSpPr>
          <p:spPr bwMode="auto">
            <a:xfrm>
              <a:off x="5371357" y="5279509"/>
              <a:ext cx="82500" cy="60288"/>
            </a:xfrm>
            <a:custGeom>
              <a:avLst/>
              <a:gdLst>
                <a:gd name="T0" fmla="*/ 45 w 52"/>
                <a:gd name="T1" fmla="*/ 38 h 38"/>
                <a:gd name="T2" fmla="*/ 38 w 52"/>
                <a:gd name="T3" fmla="*/ 35 h 38"/>
                <a:gd name="T4" fmla="*/ 42 w 52"/>
                <a:gd name="T5" fmla="*/ 14 h 38"/>
                <a:gd name="T6" fmla="*/ 7 w 52"/>
                <a:gd name="T7" fmla="*/ 9 h 38"/>
                <a:gd name="T8" fmla="*/ 12 w 52"/>
                <a:gd name="T9" fmla="*/ 31 h 38"/>
                <a:gd name="T10" fmla="*/ 4 w 52"/>
                <a:gd name="T11" fmla="*/ 31 h 38"/>
                <a:gd name="T12" fmla="*/ 0 w 52"/>
                <a:gd name="T13" fmla="*/ 0 h 38"/>
                <a:gd name="T14" fmla="*/ 52 w 52"/>
                <a:gd name="T15" fmla="*/ 9 h 38"/>
                <a:gd name="T16" fmla="*/ 45 w 52"/>
                <a:gd name="T1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38">
                  <a:moveTo>
                    <a:pt x="45" y="38"/>
                  </a:moveTo>
                  <a:lnTo>
                    <a:pt x="38" y="35"/>
                  </a:lnTo>
                  <a:lnTo>
                    <a:pt x="42" y="14"/>
                  </a:lnTo>
                  <a:lnTo>
                    <a:pt x="7" y="9"/>
                  </a:lnTo>
                  <a:lnTo>
                    <a:pt x="12" y="31"/>
                  </a:lnTo>
                  <a:lnTo>
                    <a:pt x="4" y="31"/>
                  </a:lnTo>
                  <a:lnTo>
                    <a:pt x="0" y="0"/>
                  </a:lnTo>
                  <a:lnTo>
                    <a:pt x="52" y="9"/>
                  </a:lnTo>
                  <a:lnTo>
                    <a:pt x="45" y="3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sḻïḓé">
              <a:extLst>
                <a:ext uri="{FF2B5EF4-FFF2-40B4-BE49-F238E27FC236}">
                  <a16:creationId xmlns:a16="http://schemas.microsoft.com/office/drawing/2014/main" id="{4B486922-5D2C-4008-99CF-04F3E395C9BF}"/>
                </a:ext>
              </a:extLst>
            </p:cNvPr>
            <p:cNvSpPr/>
            <p:nvPr/>
          </p:nvSpPr>
          <p:spPr bwMode="auto">
            <a:xfrm>
              <a:off x="5377703" y="5549221"/>
              <a:ext cx="84087" cy="46009"/>
            </a:xfrm>
            <a:custGeom>
              <a:avLst/>
              <a:gdLst>
                <a:gd name="T0" fmla="*/ 53 w 53"/>
                <a:gd name="T1" fmla="*/ 29 h 29"/>
                <a:gd name="T2" fmla="*/ 0 w 53"/>
                <a:gd name="T3" fmla="*/ 29 h 29"/>
                <a:gd name="T4" fmla="*/ 0 w 53"/>
                <a:gd name="T5" fmla="*/ 0 h 29"/>
                <a:gd name="T6" fmla="*/ 8 w 53"/>
                <a:gd name="T7" fmla="*/ 0 h 29"/>
                <a:gd name="T8" fmla="*/ 8 w 53"/>
                <a:gd name="T9" fmla="*/ 22 h 29"/>
                <a:gd name="T10" fmla="*/ 43 w 53"/>
                <a:gd name="T11" fmla="*/ 22 h 29"/>
                <a:gd name="T12" fmla="*/ 38 w 53"/>
                <a:gd name="T13" fmla="*/ 5 h 29"/>
                <a:gd name="T14" fmla="*/ 46 w 53"/>
                <a:gd name="T15" fmla="*/ 3 h 29"/>
                <a:gd name="T16" fmla="*/ 53 w 5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29">
                  <a:moveTo>
                    <a:pt x="53" y="29"/>
                  </a:moveTo>
                  <a:lnTo>
                    <a:pt x="0" y="29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22"/>
                  </a:lnTo>
                  <a:lnTo>
                    <a:pt x="43" y="22"/>
                  </a:lnTo>
                  <a:lnTo>
                    <a:pt x="38" y="5"/>
                  </a:lnTo>
                  <a:lnTo>
                    <a:pt x="46" y="3"/>
                  </a:lnTo>
                  <a:lnTo>
                    <a:pt x="53" y="2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7" name="íśḻíḍe">
            <a:extLst>
              <a:ext uri="{FF2B5EF4-FFF2-40B4-BE49-F238E27FC236}">
                <a16:creationId xmlns:a16="http://schemas.microsoft.com/office/drawing/2014/main" id="{FB2DE89E-E65B-4F53-AE0B-C0A60414FC32}"/>
              </a:ext>
            </a:extLst>
          </p:cNvPr>
          <p:cNvSpPr/>
          <p:nvPr/>
        </p:nvSpPr>
        <p:spPr>
          <a:xfrm rot="5400000">
            <a:off x="980408" y="1391756"/>
            <a:ext cx="4464496" cy="4464496"/>
          </a:xfrm>
          <a:prstGeom prst="blockArc">
            <a:avLst>
              <a:gd name="adj1" fmla="val 10800000"/>
              <a:gd name="adj2" fmla="val 523590"/>
              <a:gd name="adj3" fmla="val 23000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7000">
                <a:schemeClr val="accent1">
                  <a:alpha val="23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8" name="ïŝḷíḋé">
            <a:extLst>
              <a:ext uri="{FF2B5EF4-FFF2-40B4-BE49-F238E27FC236}">
                <a16:creationId xmlns:a16="http://schemas.microsoft.com/office/drawing/2014/main" id="{C85EA52A-5C40-45EF-9158-E31B08396269}"/>
              </a:ext>
            </a:extLst>
          </p:cNvPr>
          <p:cNvGrpSpPr/>
          <p:nvPr/>
        </p:nvGrpSpPr>
        <p:grpSpPr>
          <a:xfrm>
            <a:off x="5280552" y="1818943"/>
            <a:ext cx="2963331" cy="3498215"/>
            <a:chOff x="8179619" y="2164514"/>
            <a:chExt cx="2963331" cy="3498215"/>
          </a:xfrm>
        </p:grpSpPr>
        <p:sp>
          <p:nvSpPr>
            <p:cNvPr id="21" name="íṧlïde">
              <a:extLst>
                <a:ext uri="{FF2B5EF4-FFF2-40B4-BE49-F238E27FC236}">
                  <a16:creationId xmlns:a16="http://schemas.microsoft.com/office/drawing/2014/main" id="{3E64379E-C4E1-4959-8F54-7522F38A4A67}"/>
                </a:ext>
              </a:extLst>
            </p:cNvPr>
            <p:cNvSpPr txBox="1"/>
            <p:nvPr/>
          </p:nvSpPr>
          <p:spPr>
            <a:xfrm>
              <a:off x="8179619" y="2164514"/>
              <a:ext cx="2963331" cy="36401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300"/>
                </a:spcAft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22" name="ïşļîḍé">
              <a:extLst>
                <a:ext uri="{FF2B5EF4-FFF2-40B4-BE49-F238E27FC236}">
                  <a16:creationId xmlns:a16="http://schemas.microsoft.com/office/drawing/2014/main" id="{4742423D-626A-4D64-B8C1-E55FBA505F93}"/>
                </a:ext>
              </a:extLst>
            </p:cNvPr>
            <p:cNvSpPr txBox="1"/>
            <p:nvPr/>
          </p:nvSpPr>
          <p:spPr>
            <a:xfrm>
              <a:off x="8179619" y="2590226"/>
              <a:ext cx="2963331" cy="455399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  <p:sp>
          <p:nvSpPr>
            <p:cNvPr id="23" name="iṡḷidè">
              <a:extLst>
                <a:ext uri="{FF2B5EF4-FFF2-40B4-BE49-F238E27FC236}">
                  <a16:creationId xmlns:a16="http://schemas.microsoft.com/office/drawing/2014/main" id="{81F56BBA-C534-4F4F-9674-EDD54C75D809}"/>
                </a:ext>
              </a:extLst>
            </p:cNvPr>
            <p:cNvSpPr txBox="1"/>
            <p:nvPr/>
          </p:nvSpPr>
          <p:spPr>
            <a:xfrm>
              <a:off x="8179619" y="4781616"/>
              <a:ext cx="2963331" cy="36401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300"/>
                </a:spcAft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24" name="iṧ1ïdé">
              <a:extLst>
                <a:ext uri="{FF2B5EF4-FFF2-40B4-BE49-F238E27FC236}">
                  <a16:creationId xmlns:a16="http://schemas.microsoft.com/office/drawing/2014/main" id="{5F7B398A-A60F-4CE0-AEE6-3574D1A20A60}"/>
                </a:ext>
              </a:extLst>
            </p:cNvPr>
            <p:cNvSpPr txBox="1"/>
            <p:nvPr/>
          </p:nvSpPr>
          <p:spPr>
            <a:xfrm>
              <a:off x="8179619" y="5207330"/>
              <a:ext cx="2963331" cy="455399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  <p:sp>
          <p:nvSpPr>
            <p:cNvPr id="25" name="ïş1ide">
              <a:extLst>
                <a:ext uri="{FF2B5EF4-FFF2-40B4-BE49-F238E27FC236}">
                  <a16:creationId xmlns:a16="http://schemas.microsoft.com/office/drawing/2014/main" id="{A4C173F5-B0E2-428D-A3DB-A10AC93D38EE}"/>
                </a:ext>
              </a:extLst>
            </p:cNvPr>
            <p:cNvSpPr txBox="1"/>
            <p:nvPr/>
          </p:nvSpPr>
          <p:spPr>
            <a:xfrm>
              <a:off x="8789585" y="3467023"/>
              <a:ext cx="2353362" cy="36401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300"/>
                </a:spcAft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26" name="ïṧḻîďe">
              <a:extLst>
                <a:ext uri="{FF2B5EF4-FFF2-40B4-BE49-F238E27FC236}">
                  <a16:creationId xmlns:a16="http://schemas.microsoft.com/office/drawing/2014/main" id="{870CA79C-41F7-4D54-8B06-001CF62FA617}"/>
                </a:ext>
              </a:extLst>
            </p:cNvPr>
            <p:cNvSpPr txBox="1"/>
            <p:nvPr/>
          </p:nvSpPr>
          <p:spPr>
            <a:xfrm>
              <a:off x="8789585" y="3892735"/>
              <a:ext cx="2353362" cy="455399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</p:grpSp>
      <p:grpSp>
        <p:nvGrpSpPr>
          <p:cNvPr id="9" name="ïṧḷïḋè">
            <a:extLst>
              <a:ext uri="{FF2B5EF4-FFF2-40B4-BE49-F238E27FC236}">
                <a16:creationId xmlns:a16="http://schemas.microsoft.com/office/drawing/2014/main" id="{E340EAE8-7086-41DE-AA4B-E2E39E541F0F}"/>
              </a:ext>
            </a:extLst>
          </p:cNvPr>
          <p:cNvGrpSpPr/>
          <p:nvPr/>
        </p:nvGrpSpPr>
        <p:grpSpPr>
          <a:xfrm>
            <a:off x="8539306" y="1818943"/>
            <a:ext cx="2963331" cy="3498215"/>
            <a:chOff x="8179619" y="2164514"/>
            <a:chExt cx="2963331" cy="3498215"/>
          </a:xfrm>
        </p:grpSpPr>
        <p:sp>
          <p:nvSpPr>
            <p:cNvPr id="15" name="i$ḻíḍê">
              <a:extLst>
                <a:ext uri="{FF2B5EF4-FFF2-40B4-BE49-F238E27FC236}">
                  <a16:creationId xmlns:a16="http://schemas.microsoft.com/office/drawing/2014/main" id="{98E3A64A-0C84-43C9-A888-28E06C7A6890}"/>
                </a:ext>
              </a:extLst>
            </p:cNvPr>
            <p:cNvSpPr txBox="1"/>
            <p:nvPr/>
          </p:nvSpPr>
          <p:spPr>
            <a:xfrm>
              <a:off x="8179619" y="2164514"/>
              <a:ext cx="2963331" cy="36401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300"/>
                </a:spcAft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16" name="ïṡḷîḑê">
              <a:extLst>
                <a:ext uri="{FF2B5EF4-FFF2-40B4-BE49-F238E27FC236}">
                  <a16:creationId xmlns:a16="http://schemas.microsoft.com/office/drawing/2014/main" id="{8AB66B1A-D88A-4B26-B6E2-67B4F87A7AF1}"/>
                </a:ext>
              </a:extLst>
            </p:cNvPr>
            <p:cNvSpPr txBox="1"/>
            <p:nvPr/>
          </p:nvSpPr>
          <p:spPr>
            <a:xfrm>
              <a:off x="8179619" y="2590226"/>
              <a:ext cx="2963331" cy="455399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  <p:sp>
          <p:nvSpPr>
            <p:cNvPr id="17" name="ïślîḋé">
              <a:extLst>
                <a:ext uri="{FF2B5EF4-FFF2-40B4-BE49-F238E27FC236}">
                  <a16:creationId xmlns:a16="http://schemas.microsoft.com/office/drawing/2014/main" id="{87B893BC-6825-41D3-A08E-5ADFC7D793FD}"/>
                </a:ext>
              </a:extLst>
            </p:cNvPr>
            <p:cNvSpPr txBox="1"/>
            <p:nvPr/>
          </p:nvSpPr>
          <p:spPr>
            <a:xfrm>
              <a:off x="8179619" y="4781616"/>
              <a:ext cx="2963331" cy="36401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300"/>
                </a:spcAft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18" name="ïṩḷîde">
              <a:extLst>
                <a:ext uri="{FF2B5EF4-FFF2-40B4-BE49-F238E27FC236}">
                  <a16:creationId xmlns:a16="http://schemas.microsoft.com/office/drawing/2014/main" id="{84A31F95-5873-44A8-B852-763DA386999C}"/>
                </a:ext>
              </a:extLst>
            </p:cNvPr>
            <p:cNvSpPr txBox="1"/>
            <p:nvPr/>
          </p:nvSpPr>
          <p:spPr>
            <a:xfrm>
              <a:off x="8179619" y="5207330"/>
              <a:ext cx="2963331" cy="455399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  <p:sp>
          <p:nvSpPr>
            <p:cNvPr id="19" name="išḻíďé">
              <a:extLst>
                <a:ext uri="{FF2B5EF4-FFF2-40B4-BE49-F238E27FC236}">
                  <a16:creationId xmlns:a16="http://schemas.microsoft.com/office/drawing/2014/main" id="{84F7A16A-3C6A-44B6-B862-017220C475C2}"/>
                </a:ext>
              </a:extLst>
            </p:cNvPr>
            <p:cNvSpPr txBox="1"/>
            <p:nvPr/>
          </p:nvSpPr>
          <p:spPr>
            <a:xfrm>
              <a:off x="8789585" y="3467023"/>
              <a:ext cx="2353362" cy="36401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300"/>
                </a:spcAft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20" name="îṣľîdê">
              <a:extLst>
                <a:ext uri="{FF2B5EF4-FFF2-40B4-BE49-F238E27FC236}">
                  <a16:creationId xmlns:a16="http://schemas.microsoft.com/office/drawing/2014/main" id="{1930DD17-6D97-4808-8843-03A05243B432}"/>
                </a:ext>
              </a:extLst>
            </p:cNvPr>
            <p:cNvSpPr txBox="1"/>
            <p:nvPr/>
          </p:nvSpPr>
          <p:spPr>
            <a:xfrm>
              <a:off x="8789585" y="3892735"/>
              <a:ext cx="2353362" cy="455399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</p:grpSp>
      <p:sp>
        <p:nvSpPr>
          <p:cNvPr id="10" name="íṧľíďé">
            <a:extLst>
              <a:ext uri="{FF2B5EF4-FFF2-40B4-BE49-F238E27FC236}">
                <a16:creationId xmlns:a16="http://schemas.microsoft.com/office/drawing/2014/main" id="{55273164-4188-4C40-95FF-0E86DE261FCA}"/>
              </a:ext>
            </a:extLst>
          </p:cNvPr>
          <p:cNvSpPr/>
          <p:nvPr/>
        </p:nvSpPr>
        <p:spPr>
          <a:xfrm>
            <a:off x="4683105" y="1926131"/>
            <a:ext cx="171610" cy="17161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1" name="ïSľidé">
            <a:extLst>
              <a:ext uri="{FF2B5EF4-FFF2-40B4-BE49-F238E27FC236}">
                <a16:creationId xmlns:a16="http://schemas.microsoft.com/office/drawing/2014/main" id="{CAE87784-D07F-47F9-8E92-8908366E9AD7}"/>
              </a:ext>
            </a:extLst>
          </p:cNvPr>
          <p:cNvSpPr/>
          <p:nvPr/>
        </p:nvSpPr>
        <p:spPr>
          <a:xfrm>
            <a:off x="5359657" y="3292328"/>
            <a:ext cx="171610" cy="17161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2" name="ï$ļíḑé">
            <a:extLst>
              <a:ext uri="{FF2B5EF4-FFF2-40B4-BE49-F238E27FC236}">
                <a16:creationId xmlns:a16="http://schemas.microsoft.com/office/drawing/2014/main" id="{2AC658B5-D79C-448C-8116-AD9257BF260D}"/>
              </a:ext>
            </a:extLst>
          </p:cNvPr>
          <p:cNvSpPr/>
          <p:nvPr/>
        </p:nvSpPr>
        <p:spPr>
          <a:xfrm>
            <a:off x="5027656" y="4625899"/>
            <a:ext cx="171610" cy="17161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263BA27-9FCB-4F89-810B-24909A56F3D6}"/>
              </a:ext>
            </a:extLst>
          </p:cNvPr>
          <p:cNvCxnSpPr/>
          <p:nvPr/>
        </p:nvCxnSpPr>
        <p:spPr>
          <a:xfrm>
            <a:off x="5531267" y="2924949"/>
            <a:ext cx="5569289" cy="0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495A527-C16B-4BEC-98AB-3AB741132FC9}"/>
              </a:ext>
            </a:extLst>
          </p:cNvPr>
          <p:cNvCxnSpPr/>
          <p:nvPr/>
        </p:nvCxnSpPr>
        <p:spPr>
          <a:xfrm>
            <a:off x="5531267" y="4248140"/>
            <a:ext cx="5569289" cy="0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9" name="组合 128">
            <a:extLst>
              <a:ext uri="{FF2B5EF4-FFF2-40B4-BE49-F238E27FC236}">
                <a16:creationId xmlns:a16="http://schemas.microsoft.com/office/drawing/2014/main" id="{DF22CC61-02F9-43B9-9DF7-0BE1AE7DEA2D}"/>
              </a:ext>
            </a:extLst>
          </p:cNvPr>
          <p:cNvGrpSpPr/>
          <p:nvPr/>
        </p:nvGrpSpPr>
        <p:grpSpPr>
          <a:xfrm>
            <a:off x="0" y="0"/>
            <a:ext cx="12192000" cy="921985"/>
            <a:chOff x="0" y="0"/>
            <a:chExt cx="12192000" cy="921985"/>
          </a:xfrm>
        </p:grpSpPr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FD4F5260-62BF-49B3-98FE-0C32A87C1C3C}"/>
                </a:ext>
              </a:extLst>
            </p:cNvPr>
            <p:cNvSpPr/>
            <p:nvPr/>
          </p:nvSpPr>
          <p:spPr>
            <a:xfrm>
              <a:off x="0" y="0"/>
              <a:ext cx="12192000" cy="921985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1" name="图片 130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04F9FFE7-D51A-4671-BD78-12EEFD85CB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21" t="11152" b="5751"/>
            <a:stretch/>
          </p:blipFill>
          <p:spPr>
            <a:xfrm>
              <a:off x="0" y="0"/>
              <a:ext cx="977900" cy="921985"/>
            </a:xfrm>
            <a:prstGeom prst="rect">
              <a:avLst/>
            </a:prstGeom>
          </p:spPr>
        </p:pic>
      </p:grpSp>
      <p:pic>
        <p:nvPicPr>
          <p:cNvPr id="3" name="图片 2" descr="图片包含 户外, 标牌&#10;&#10;已生成极高可信度的说明">
            <a:extLst>
              <a:ext uri="{FF2B5EF4-FFF2-40B4-BE49-F238E27FC236}">
                <a16:creationId xmlns:a16="http://schemas.microsoft.com/office/drawing/2014/main" id="{60B7C070-59D0-456B-8AEB-DD543BFD44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17" y="2196086"/>
            <a:ext cx="2622531" cy="261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50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639E47-7809-484C-8FC1-ADBEC8F2A27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293" y="706927"/>
            <a:ext cx="10368945" cy="604712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A755C3E-321B-4DEA-8A48-71D58111725C}"/>
              </a:ext>
            </a:extLst>
          </p:cNvPr>
          <p:cNvSpPr/>
          <p:nvPr/>
        </p:nvSpPr>
        <p:spPr>
          <a:xfrm>
            <a:off x="0" y="4611189"/>
            <a:ext cx="12192000" cy="2246811"/>
          </a:xfrm>
          <a:prstGeom prst="rect">
            <a:avLst/>
          </a:prstGeom>
          <a:solidFill>
            <a:srgbClr val="2F52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1139A1-FC21-494A-9FDB-F8EB018E99E4}"/>
              </a:ext>
            </a:extLst>
          </p:cNvPr>
          <p:cNvSpPr/>
          <p:nvPr/>
        </p:nvSpPr>
        <p:spPr>
          <a:xfrm>
            <a:off x="-1" y="3038248"/>
            <a:ext cx="7445828" cy="2142309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0474E1-F154-46A1-9E9A-611EEED5A76C}"/>
              </a:ext>
            </a:extLst>
          </p:cNvPr>
          <p:cNvSpPr txBox="1"/>
          <p:nvPr/>
        </p:nvSpPr>
        <p:spPr>
          <a:xfrm>
            <a:off x="0" y="3199455"/>
            <a:ext cx="159210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04</a:t>
            </a:r>
            <a:endParaRPr lang="zh-CN" altLang="en-US" sz="9600" i="1" dirty="0">
              <a:solidFill>
                <a:schemeClr val="tx1">
                  <a:lumMod val="75000"/>
                  <a:lumOff val="25000"/>
                </a:scheme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F625E5-635F-479B-B835-C11CDDE0F412}"/>
              </a:ext>
            </a:extLst>
          </p:cNvPr>
          <p:cNvSpPr txBox="1"/>
          <p:nvPr/>
        </p:nvSpPr>
        <p:spPr>
          <a:xfrm>
            <a:off x="187248" y="5341764"/>
            <a:ext cx="85936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Copy paste fonts. Choose the only option to retain text.</a:t>
            </a: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8426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416c4bfe-d7b4-4b79-9bad-a079a2529ab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6c3dfd-bf37-4ba3-8c16-e191025b931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bf591523-8da3-4d3f-9d91-d4103463829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主题5">
  <a:themeElements>
    <a:clrScheme name="PANASONIC-松下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F4A85"/>
      </a:accent1>
      <a:accent2>
        <a:srgbClr val="2FA0D0"/>
      </a:accent2>
      <a:accent3>
        <a:srgbClr val="C64F24"/>
      </a:accent3>
      <a:accent4>
        <a:srgbClr val="C4CE01"/>
      </a:accent4>
      <a:accent5>
        <a:srgbClr val="1A65B1"/>
      </a:accent5>
      <a:accent6>
        <a:srgbClr val="E6784F"/>
      </a:accent6>
      <a:hlink>
        <a:srgbClr val="0F4A85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3.xml><?xml version="1.0" encoding="utf-8"?>
<a:theme xmlns:a="http://schemas.openxmlformats.org/drawingml/2006/main" name="1_主题5">
  <a:themeElements>
    <a:clrScheme name="自定义 49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54A5D"/>
      </a:accent1>
      <a:accent2>
        <a:srgbClr val="CE4C4B"/>
      </a:accent2>
      <a:accent3>
        <a:srgbClr val="A7AA9D"/>
      </a:accent3>
      <a:accent4>
        <a:srgbClr val="778495"/>
      </a:accent4>
      <a:accent5>
        <a:srgbClr val="586270"/>
      </a:accent5>
      <a:accent6>
        <a:srgbClr val="56595B"/>
      </a:accent6>
      <a:hlink>
        <a:srgbClr val="0F6FC6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301</Words>
  <Application>Microsoft Office PowerPoint</Application>
  <PresentationFormat>宽屏</PresentationFormat>
  <Paragraphs>77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Adobe Gothic Std B</vt:lpstr>
      <vt:lpstr>等线</vt:lpstr>
      <vt:lpstr>等线 Light</vt:lpstr>
      <vt:lpstr>微软雅黑</vt:lpstr>
      <vt:lpstr>Arial</vt:lpstr>
      <vt:lpstr>Calibri</vt:lpstr>
      <vt:lpstr>Office 主题​​</vt:lpstr>
      <vt:lpstr>主题5</vt:lpstr>
      <vt:lpstr>1_主题5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傅 永鸿</cp:lastModifiedBy>
  <cp:revision>6</cp:revision>
  <dcterms:created xsi:type="dcterms:W3CDTF">2018-10-09T14:34:29Z</dcterms:created>
  <dcterms:modified xsi:type="dcterms:W3CDTF">2018-10-09T15:22:03Z</dcterms:modified>
</cp:coreProperties>
</file>